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5" r:id="rId4"/>
  </p:sldMasterIdLst>
  <p:notesMasterIdLst>
    <p:notesMasterId r:id="rId27"/>
  </p:notesMasterIdLst>
  <p:handoutMasterIdLst>
    <p:handoutMasterId r:id="rId28"/>
  </p:handoutMasterIdLst>
  <p:sldIdLst>
    <p:sldId id="256" r:id="rId5"/>
    <p:sldId id="276" r:id="rId6"/>
    <p:sldId id="314" r:id="rId7"/>
    <p:sldId id="297" r:id="rId8"/>
    <p:sldId id="321" r:id="rId9"/>
    <p:sldId id="278" r:id="rId10"/>
    <p:sldId id="309" r:id="rId11"/>
    <p:sldId id="281" r:id="rId12"/>
    <p:sldId id="310" r:id="rId13"/>
    <p:sldId id="323" r:id="rId14"/>
    <p:sldId id="325" r:id="rId15"/>
    <p:sldId id="327" r:id="rId16"/>
    <p:sldId id="328" r:id="rId17"/>
    <p:sldId id="288" r:id="rId18"/>
    <p:sldId id="316" r:id="rId19"/>
    <p:sldId id="317" r:id="rId20"/>
    <p:sldId id="329" r:id="rId21"/>
    <p:sldId id="319" r:id="rId22"/>
    <p:sldId id="318" r:id="rId23"/>
    <p:sldId id="275" r:id="rId24"/>
    <p:sldId id="290" r:id="rId25"/>
    <p:sldId id="313" r:id="rId26"/>
  </p:sldIdLst>
  <p:sldSz cx="9144000" cy="6858000" type="screen4x3"/>
  <p:notesSz cx="6797675" cy="9926638"/>
  <p:custShowLst>
    <p:custShow name="Custom Show 1" id="0">
      <p:sldLst>
        <p:sld r:id="rId5"/>
        <p:sld r:id="rId6"/>
        <p:sld r:id="rId7"/>
        <p:sld r:id="rId8"/>
        <p:sld r:id="rId9"/>
        <p:sld r:id="rId10"/>
        <p:sld r:id="rId11"/>
        <p:sld r:id="rId12"/>
        <p:sld r:id="rId13"/>
        <p:sld r:id="rId14"/>
        <p:sld r:id="rId15"/>
        <p:sld r:id="rId16"/>
        <p:sld r:id="rId17"/>
        <p:sld r:id="rId18"/>
        <p:sld r:id="rId19"/>
        <p:sld r:id="rId20"/>
        <p:sld r:id="rId21"/>
        <p:sld r:id="rId22"/>
        <p:sld r:id="rId23"/>
        <p:sld r:id="rId24"/>
        <p:sld r:id="rId25"/>
        <p:sld r:id="rId26"/>
      </p:sldLst>
    </p:custShow>
  </p:custShowLst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C59569D-B9E5-44D6-ABAB-96A52F093DA1}" v="143" dt="2024-09-17T14:38:49.451"/>
    <p1510:client id="{A155A265-AF38-4C72-A5BE-FC895EB139B6}" v="60" dt="2024-09-17T16:32:02.91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510" autoAdjust="0"/>
    <p:restoredTop sz="78935" autoAdjust="0"/>
  </p:normalViewPr>
  <p:slideViewPr>
    <p:cSldViewPr>
      <p:cViewPr>
        <p:scale>
          <a:sx n="60" d="100"/>
          <a:sy n="60" d="100"/>
        </p:scale>
        <p:origin x="1424" y="9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microsoft.com/office/2015/10/relationships/revisionInfo" Target="revisionInfo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Relationship Id="rId8" Type="http://schemas.openxmlformats.org/officeDocument/2006/relationships/slide" Target="slides/slide4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tephanie.Howard" userId="bf5b95c8-59e7-47d5-800d-d1655e0c65b9" providerId="ADAL" clId="{A155A265-AF38-4C72-A5BE-FC895EB139B6}"/>
    <pc:docChg chg="modSld modShowInfo">
      <pc:chgData name="Stephanie.Howard" userId="bf5b95c8-59e7-47d5-800d-d1655e0c65b9" providerId="ADAL" clId="{A155A265-AF38-4C72-A5BE-FC895EB139B6}" dt="2024-09-17T16:32:02.912" v="66"/>
      <pc:docMkLst>
        <pc:docMk/>
      </pc:docMkLst>
      <pc:sldChg chg="modTransition">
        <pc:chgData name="Stephanie.Howard" userId="bf5b95c8-59e7-47d5-800d-d1655e0c65b9" providerId="ADAL" clId="{A155A265-AF38-4C72-A5BE-FC895EB139B6}" dt="2024-09-17T16:32:02.912" v="66"/>
        <pc:sldMkLst>
          <pc:docMk/>
          <pc:sldMk cId="0" sldId="329"/>
        </pc:sldMkLst>
      </pc:sldChg>
    </pc:docChg>
  </pc:docChgLst>
  <pc:docChgLst>
    <pc:chgData name="Clare.Townsend" userId="f6c53b01-e9cc-4f22-beff-725f06141552" providerId="ADAL" clId="{5C59569D-B9E5-44D6-ABAB-96A52F093DA1}"/>
    <pc:docChg chg="modSld modMainMaster modShowInfo">
      <pc:chgData name="Clare.Townsend" userId="f6c53b01-e9cc-4f22-beff-725f06141552" providerId="ADAL" clId="{5C59569D-B9E5-44D6-ABAB-96A52F093DA1}" dt="2024-09-17T14:38:49.451" v="142"/>
      <pc:docMkLst>
        <pc:docMk/>
      </pc:docMkLst>
      <pc:sldChg chg="modTransition">
        <pc:chgData name="Clare.Townsend" userId="f6c53b01-e9cc-4f22-beff-725f06141552" providerId="ADAL" clId="{5C59569D-B9E5-44D6-ABAB-96A52F093DA1}" dt="2024-09-17T14:38:49.451" v="142"/>
        <pc:sldMkLst>
          <pc:docMk/>
          <pc:sldMk cId="0" sldId="256"/>
        </pc:sldMkLst>
      </pc:sldChg>
      <pc:sldChg chg="modTransition">
        <pc:chgData name="Clare.Townsend" userId="f6c53b01-e9cc-4f22-beff-725f06141552" providerId="ADAL" clId="{5C59569D-B9E5-44D6-ABAB-96A52F093DA1}" dt="2024-09-17T14:38:49.451" v="142"/>
        <pc:sldMkLst>
          <pc:docMk/>
          <pc:sldMk cId="0" sldId="275"/>
        </pc:sldMkLst>
      </pc:sldChg>
      <pc:sldChg chg="modTransition">
        <pc:chgData name="Clare.Townsend" userId="f6c53b01-e9cc-4f22-beff-725f06141552" providerId="ADAL" clId="{5C59569D-B9E5-44D6-ABAB-96A52F093DA1}" dt="2024-09-17T14:38:49.451" v="142"/>
        <pc:sldMkLst>
          <pc:docMk/>
          <pc:sldMk cId="0" sldId="276"/>
        </pc:sldMkLst>
      </pc:sldChg>
      <pc:sldChg chg="modTransition">
        <pc:chgData name="Clare.Townsend" userId="f6c53b01-e9cc-4f22-beff-725f06141552" providerId="ADAL" clId="{5C59569D-B9E5-44D6-ABAB-96A52F093DA1}" dt="2024-09-17T14:38:49.451" v="142"/>
        <pc:sldMkLst>
          <pc:docMk/>
          <pc:sldMk cId="0" sldId="278"/>
        </pc:sldMkLst>
      </pc:sldChg>
      <pc:sldChg chg="modTransition">
        <pc:chgData name="Clare.Townsend" userId="f6c53b01-e9cc-4f22-beff-725f06141552" providerId="ADAL" clId="{5C59569D-B9E5-44D6-ABAB-96A52F093DA1}" dt="2024-09-17T14:38:49.451" v="142"/>
        <pc:sldMkLst>
          <pc:docMk/>
          <pc:sldMk cId="0" sldId="281"/>
        </pc:sldMkLst>
      </pc:sldChg>
      <pc:sldChg chg="modTransition">
        <pc:chgData name="Clare.Townsend" userId="f6c53b01-e9cc-4f22-beff-725f06141552" providerId="ADAL" clId="{5C59569D-B9E5-44D6-ABAB-96A52F093DA1}" dt="2024-09-17T14:38:49.451" v="142"/>
        <pc:sldMkLst>
          <pc:docMk/>
          <pc:sldMk cId="0" sldId="288"/>
        </pc:sldMkLst>
      </pc:sldChg>
      <pc:sldChg chg="modTransition">
        <pc:chgData name="Clare.Townsend" userId="f6c53b01-e9cc-4f22-beff-725f06141552" providerId="ADAL" clId="{5C59569D-B9E5-44D6-ABAB-96A52F093DA1}" dt="2024-09-17T14:38:49.451" v="142"/>
        <pc:sldMkLst>
          <pc:docMk/>
          <pc:sldMk cId="0" sldId="290"/>
        </pc:sldMkLst>
      </pc:sldChg>
      <pc:sldChg chg="modTransition">
        <pc:chgData name="Clare.Townsend" userId="f6c53b01-e9cc-4f22-beff-725f06141552" providerId="ADAL" clId="{5C59569D-B9E5-44D6-ABAB-96A52F093DA1}" dt="2024-09-17T14:38:49.451" v="142"/>
        <pc:sldMkLst>
          <pc:docMk/>
          <pc:sldMk cId="0" sldId="297"/>
        </pc:sldMkLst>
      </pc:sldChg>
      <pc:sldChg chg="modTransition">
        <pc:chgData name="Clare.Townsend" userId="f6c53b01-e9cc-4f22-beff-725f06141552" providerId="ADAL" clId="{5C59569D-B9E5-44D6-ABAB-96A52F093DA1}" dt="2024-09-17T14:38:49.451" v="142"/>
        <pc:sldMkLst>
          <pc:docMk/>
          <pc:sldMk cId="0" sldId="309"/>
        </pc:sldMkLst>
      </pc:sldChg>
      <pc:sldChg chg="modTransition">
        <pc:chgData name="Clare.Townsend" userId="f6c53b01-e9cc-4f22-beff-725f06141552" providerId="ADAL" clId="{5C59569D-B9E5-44D6-ABAB-96A52F093DA1}" dt="2024-09-17T14:38:49.451" v="142"/>
        <pc:sldMkLst>
          <pc:docMk/>
          <pc:sldMk cId="0" sldId="310"/>
        </pc:sldMkLst>
      </pc:sldChg>
      <pc:sldChg chg="modTransition">
        <pc:chgData name="Clare.Townsend" userId="f6c53b01-e9cc-4f22-beff-725f06141552" providerId="ADAL" clId="{5C59569D-B9E5-44D6-ABAB-96A52F093DA1}" dt="2024-09-17T14:38:49.451" v="142"/>
        <pc:sldMkLst>
          <pc:docMk/>
          <pc:sldMk cId="0" sldId="313"/>
        </pc:sldMkLst>
      </pc:sldChg>
      <pc:sldChg chg="modTransition">
        <pc:chgData name="Clare.Townsend" userId="f6c53b01-e9cc-4f22-beff-725f06141552" providerId="ADAL" clId="{5C59569D-B9E5-44D6-ABAB-96A52F093DA1}" dt="2024-09-17T14:38:49.451" v="142"/>
        <pc:sldMkLst>
          <pc:docMk/>
          <pc:sldMk cId="0" sldId="314"/>
        </pc:sldMkLst>
      </pc:sldChg>
      <pc:sldChg chg="modTransition">
        <pc:chgData name="Clare.Townsend" userId="f6c53b01-e9cc-4f22-beff-725f06141552" providerId="ADAL" clId="{5C59569D-B9E5-44D6-ABAB-96A52F093DA1}" dt="2024-09-17T14:38:49.451" v="142"/>
        <pc:sldMkLst>
          <pc:docMk/>
          <pc:sldMk cId="3852757288" sldId="316"/>
        </pc:sldMkLst>
      </pc:sldChg>
      <pc:sldChg chg="modTransition">
        <pc:chgData name="Clare.Townsend" userId="f6c53b01-e9cc-4f22-beff-725f06141552" providerId="ADAL" clId="{5C59569D-B9E5-44D6-ABAB-96A52F093DA1}" dt="2024-09-17T14:38:49.451" v="142"/>
        <pc:sldMkLst>
          <pc:docMk/>
          <pc:sldMk cId="3692991576" sldId="317"/>
        </pc:sldMkLst>
      </pc:sldChg>
      <pc:sldChg chg="modTransition">
        <pc:chgData name="Clare.Townsend" userId="f6c53b01-e9cc-4f22-beff-725f06141552" providerId="ADAL" clId="{5C59569D-B9E5-44D6-ABAB-96A52F093DA1}" dt="2024-09-17T14:38:49.451" v="142"/>
        <pc:sldMkLst>
          <pc:docMk/>
          <pc:sldMk cId="2672933125" sldId="318"/>
        </pc:sldMkLst>
      </pc:sldChg>
      <pc:sldChg chg="modTransition">
        <pc:chgData name="Clare.Townsend" userId="f6c53b01-e9cc-4f22-beff-725f06141552" providerId="ADAL" clId="{5C59569D-B9E5-44D6-ABAB-96A52F093DA1}" dt="2024-09-17T14:38:49.451" v="142"/>
        <pc:sldMkLst>
          <pc:docMk/>
          <pc:sldMk cId="3220335957" sldId="319"/>
        </pc:sldMkLst>
      </pc:sldChg>
      <pc:sldChg chg="modTransition">
        <pc:chgData name="Clare.Townsend" userId="f6c53b01-e9cc-4f22-beff-725f06141552" providerId="ADAL" clId="{5C59569D-B9E5-44D6-ABAB-96A52F093DA1}" dt="2024-09-17T14:38:49.451" v="142"/>
        <pc:sldMkLst>
          <pc:docMk/>
          <pc:sldMk cId="1726251118" sldId="321"/>
        </pc:sldMkLst>
      </pc:sldChg>
      <pc:sldChg chg="modTransition">
        <pc:chgData name="Clare.Townsend" userId="f6c53b01-e9cc-4f22-beff-725f06141552" providerId="ADAL" clId="{5C59569D-B9E5-44D6-ABAB-96A52F093DA1}" dt="2024-09-17T14:38:49.451" v="142"/>
        <pc:sldMkLst>
          <pc:docMk/>
          <pc:sldMk cId="0" sldId="323"/>
        </pc:sldMkLst>
      </pc:sldChg>
      <pc:sldChg chg="modTransition">
        <pc:chgData name="Clare.Townsend" userId="f6c53b01-e9cc-4f22-beff-725f06141552" providerId="ADAL" clId="{5C59569D-B9E5-44D6-ABAB-96A52F093DA1}" dt="2024-09-17T14:38:49.451" v="142"/>
        <pc:sldMkLst>
          <pc:docMk/>
          <pc:sldMk cId="0" sldId="325"/>
        </pc:sldMkLst>
      </pc:sldChg>
      <pc:sldChg chg="modTransition">
        <pc:chgData name="Clare.Townsend" userId="f6c53b01-e9cc-4f22-beff-725f06141552" providerId="ADAL" clId="{5C59569D-B9E5-44D6-ABAB-96A52F093DA1}" dt="2024-09-17T14:38:49.451" v="142"/>
        <pc:sldMkLst>
          <pc:docMk/>
          <pc:sldMk cId="0" sldId="327"/>
        </pc:sldMkLst>
      </pc:sldChg>
      <pc:sldChg chg="modTransition">
        <pc:chgData name="Clare.Townsend" userId="f6c53b01-e9cc-4f22-beff-725f06141552" providerId="ADAL" clId="{5C59569D-B9E5-44D6-ABAB-96A52F093DA1}" dt="2024-09-17T14:38:49.451" v="142"/>
        <pc:sldMkLst>
          <pc:docMk/>
          <pc:sldMk cId="0" sldId="328"/>
        </pc:sldMkLst>
      </pc:sldChg>
      <pc:sldChg chg="modTransition">
        <pc:chgData name="Clare.Townsend" userId="f6c53b01-e9cc-4f22-beff-725f06141552" providerId="ADAL" clId="{5C59569D-B9E5-44D6-ABAB-96A52F093DA1}" dt="2024-09-17T14:38:49.451" v="142"/>
        <pc:sldMkLst>
          <pc:docMk/>
          <pc:sldMk cId="0" sldId="329"/>
        </pc:sldMkLst>
      </pc:sldChg>
      <pc:sldMasterChg chg="modTransition modSldLayout">
        <pc:chgData name="Clare.Townsend" userId="f6c53b01-e9cc-4f22-beff-725f06141552" providerId="ADAL" clId="{5C59569D-B9E5-44D6-ABAB-96A52F093DA1}" dt="2024-09-17T14:38:49.451" v="142"/>
        <pc:sldMasterMkLst>
          <pc:docMk/>
          <pc:sldMasterMk cId="0" sldId="2147483755"/>
        </pc:sldMasterMkLst>
        <pc:sldLayoutChg chg="modTransition">
          <pc:chgData name="Clare.Townsend" userId="f6c53b01-e9cc-4f22-beff-725f06141552" providerId="ADAL" clId="{5C59569D-B9E5-44D6-ABAB-96A52F093DA1}" dt="2024-09-17T14:38:49.451" v="142"/>
          <pc:sldLayoutMkLst>
            <pc:docMk/>
            <pc:sldMasterMk cId="0" sldId="2147483755"/>
            <pc:sldLayoutMk cId="2342550200" sldId="2147484050"/>
          </pc:sldLayoutMkLst>
        </pc:sldLayoutChg>
        <pc:sldLayoutChg chg="modTransition">
          <pc:chgData name="Clare.Townsend" userId="f6c53b01-e9cc-4f22-beff-725f06141552" providerId="ADAL" clId="{5C59569D-B9E5-44D6-ABAB-96A52F093DA1}" dt="2024-09-17T14:38:49.451" v="142"/>
          <pc:sldLayoutMkLst>
            <pc:docMk/>
            <pc:sldMasterMk cId="0" sldId="2147483755"/>
            <pc:sldLayoutMk cId="3330229017" sldId="2147484051"/>
          </pc:sldLayoutMkLst>
        </pc:sldLayoutChg>
        <pc:sldLayoutChg chg="modTransition">
          <pc:chgData name="Clare.Townsend" userId="f6c53b01-e9cc-4f22-beff-725f06141552" providerId="ADAL" clId="{5C59569D-B9E5-44D6-ABAB-96A52F093DA1}" dt="2024-09-17T14:38:49.451" v="142"/>
          <pc:sldLayoutMkLst>
            <pc:docMk/>
            <pc:sldMasterMk cId="0" sldId="2147483755"/>
            <pc:sldLayoutMk cId="3404570362" sldId="2147484052"/>
          </pc:sldLayoutMkLst>
        </pc:sldLayoutChg>
        <pc:sldLayoutChg chg="modTransition">
          <pc:chgData name="Clare.Townsend" userId="f6c53b01-e9cc-4f22-beff-725f06141552" providerId="ADAL" clId="{5C59569D-B9E5-44D6-ABAB-96A52F093DA1}" dt="2024-09-17T14:38:49.451" v="142"/>
          <pc:sldLayoutMkLst>
            <pc:docMk/>
            <pc:sldMasterMk cId="0" sldId="2147483755"/>
            <pc:sldLayoutMk cId="182279431" sldId="2147484053"/>
          </pc:sldLayoutMkLst>
        </pc:sldLayoutChg>
        <pc:sldLayoutChg chg="modTransition">
          <pc:chgData name="Clare.Townsend" userId="f6c53b01-e9cc-4f22-beff-725f06141552" providerId="ADAL" clId="{5C59569D-B9E5-44D6-ABAB-96A52F093DA1}" dt="2024-09-17T14:38:49.451" v="142"/>
          <pc:sldLayoutMkLst>
            <pc:docMk/>
            <pc:sldMasterMk cId="0" sldId="2147483755"/>
            <pc:sldLayoutMk cId="2379253575" sldId="2147484054"/>
          </pc:sldLayoutMkLst>
        </pc:sldLayoutChg>
        <pc:sldLayoutChg chg="modTransition">
          <pc:chgData name="Clare.Townsend" userId="f6c53b01-e9cc-4f22-beff-725f06141552" providerId="ADAL" clId="{5C59569D-B9E5-44D6-ABAB-96A52F093DA1}" dt="2024-09-17T14:38:49.451" v="142"/>
          <pc:sldLayoutMkLst>
            <pc:docMk/>
            <pc:sldMasterMk cId="0" sldId="2147483755"/>
            <pc:sldLayoutMk cId="953465039" sldId="2147484055"/>
          </pc:sldLayoutMkLst>
        </pc:sldLayoutChg>
        <pc:sldLayoutChg chg="modTransition">
          <pc:chgData name="Clare.Townsend" userId="f6c53b01-e9cc-4f22-beff-725f06141552" providerId="ADAL" clId="{5C59569D-B9E5-44D6-ABAB-96A52F093DA1}" dt="2024-09-17T14:38:49.451" v="142"/>
          <pc:sldLayoutMkLst>
            <pc:docMk/>
            <pc:sldMasterMk cId="0" sldId="2147483755"/>
            <pc:sldLayoutMk cId="592509857" sldId="2147484056"/>
          </pc:sldLayoutMkLst>
        </pc:sldLayoutChg>
        <pc:sldLayoutChg chg="modTransition">
          <pc:chgData name="Clare.Townsend" userId="f6c53b01-e9cc-4f22-beff-725f06141552" providerId="ADAL" clId="{5C59569D-B9E5-44D6-ABAB-96A52F093DA1}" dt="2024-09-17T14:38:49.451" v="142"/>
          <pc:sldLayoutMkLst>
            <pc:docMk/>
            <pc:sldMasterMk cId="0" sldId="2147483755"/>
            <pc:sldLayoutMk cId="3443502139" sldId="2147484057"/>
          </pc:sldLayoutMkLst>
        </pc:sldLayoutChg>
        <pc:sldLayoutChg chg="modTransition">
          <pc:chgData name="Clare.Townsend" userId="f6c53b01-e9cc-4f22-beff-725f06141552" providerId="ADAL" clId="{5C59569D-B9E5-44D6-ABAB-96A52F093DA1}" dt="2024-09-17T14:38:49.451" v="142"/>
          <pc:sldLayoutMkLst>
            <pc:docMk/>
            <pc:sldMasterMk cId="0" sldId="2147483755"/>
            <pc:sldLayoutMk cId="3354321430" sldId="2147484058"/>
          </pc:sldLayoutMkLst>
        </pc:sldLayoutChg>
        <pc:sldLayoutChg chg="modTransition">
          <pc:chgData name="Clare.Townsend" userId="f6c53b01-e9cc-4f22-beff-725f06141552" providerId="ADAL" clId="{5C59569D-B9E5-44D6-ABAB-96A52F093DA1}" dt="2024-09-17T14:38:49.451" v="142"/>
          <pc:sldLayoutMkLst>
            <pc:docMk/>
            <pc:sldMasterMk cId="0" sldId="2147483755"/>
            <pc:sldLayoutMk cId="4226909180" sldId="2147484059"/>
          </pc:sldLayoutMkLst>
        </pc:sldLayoutChg>
        <pc:sldLayoutChg chg="modTransition">
          <pc:chgData name="Clare.Townsend" userId="f6c53b01-e9cc-4f22-beff-725f06141552" providerId="ADAL" clId="{5C59569D-B9E5-44D6-ABAB-96A52F093DA1}" dt="2024-09-17T14:38:49.451" v="142"/>
          <pc:sldLayoutMkLst>
            <pc:docMk/>
            <pc:sldMasterMk cId="0" sldId="2147483755"/>
            <pc:sldLayoutMk cId="1763446979" sldId="2147484060"/>
          </pc:sldLayoutMkLst>
        </pc:sldLayoutChg>
      </pc:sldMaster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>
            <a:extLst>
              <a:ext uri="{FF2B5EF4-FFF2-40B4-BE49-F238E27FC236}">
                <a16:creationId xmlns:a16="http://schemas.microsoft.com/office/drawing/2014/main" id="{2EC5CEDA-42A1-4A7E-9ABE-9A4ECDBE6C32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7891" name="Rectangle 3">
            <a:extLst>
              <a:ext uri="{FF2B5EF4-FFF2-40B4-BE49-F238E27FC236}">
                <a16:creationId xmlns:a16="http://schemas.microsoft.com/office/drawing/2014/main" id="{13FDF4C5-330D-4A96-B40D-E05E402260DA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9688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7892" name="Rectangle 4">
            <a:extLst>
              <a:ext uri="{FF2B5EF4-FFF2-40B4-BE49-F238E27FC236}">
                <a16:creationId xmlns:a16="http://schemas.microsoft.com/office/drawing/2014/main" id="{DF3C4E28-A3E7-45D8-B1BD-756680E08FB3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7893" name="Rectangle 5">
            <a:extLst>
              <a:ext uri="{FF2B5EF4-FFF2-40B4-BE49-F238E27FC236}">
                <a16:creationId xmlns:a16="http://schemas.microsoft.com/office/drawing/2014/main" id="{7737EAF8-6A12-4094-8B28-2B2DFE9E834A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9688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C736F40D-F634-45F3-AD79-4D6C37196B3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29BCDF46-D43F-4F39-B176-8413BC02FBE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F0896C0-1BB1-4C19-A296-2B9434389BA0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85B3735F-F2AC-4168-9335-CC40CF580837}" type="datetimeFigureOut">
              <a:rPr lang="en-GB"/>
              <a:pPr>
                <a:defRPr/>
              </a:pPr>
              <a:t>17/09/2024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9179916C-4792-4D2D-831A-8DB98FC7C1B9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F0A4659A-F890-4A1D-A099-522C2AFFFF6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3DA1F22-7BAB-4CAC-87F8-6C81A42D5D5B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7920294-437E-4AD1-A438-EF17D337055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EE6CB372-F7E8-4ECB-AE9A-FFCEF7AB8D7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Slide Image Placeholder 1">
            <a:extLst>
              <a:ext uri="{FF2B5EF4-FFF2-40B4-BE49-F238E27FC236}">
                <a16:creationId xmlns:a16="http://schemas.microsoft.com/office/drawing/2014/main" id="{C7566965-8D6C-464D-9E44-A8CCC4482C90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Notes Placeholder 2">
            <a:extLst>
              <a:ext uri="{FF2B5EF4-FFF2-40B4-BE49-F238E27FC236}">
                <a16:creationId xmlns:a16="http://schemas.microsoft.com/office/drawing/2014/main" id="{185F976A-E18F-4BFC-AA1B-24F69FA62616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12292" name="Slide Number Placeholder 3">
            <a:extLst>
              <a:ext uri="{FF2B5EF4-FFF2-40B4-BE49-F238E27FC236}">
                <a16:creationId xmlns:a16="http://schemas.microsoft.com/office/drawing/2014/main" id="{034E20A8-8E1E-492D-BC40-323DCE8676A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8955D3EC-EE77-44E0-83C1-8F3EBF847FEC}" type="slidenum">
              <a:rPr lang="en-GB" altLang="en-US" smtClean="0"/>
              <a:pPr/>
              <a:t>4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Slide Image Placeholder 1">
            <a:extLst>
              <a:ext uri="{FF2B5EF4-FFF2-40B4-BE49-F238E27FC236}">
                <a16:creationId xmlns:a16="http://schemas.microsoft.com/office/drawing/2014/main" id="{AE9C9C2A-27D6-479F-B2D2-2686558DDF3A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Notes Placeholder 2">
            <a:extLst>
              <a:ext uri="{FF2B5EF4-FFF2-40B4-BE49-F238E27FC236}">
                <a16:creationId xmlns:a16="http://schemas.microsoft.com/office/drawing/2014/main" id="{510FD6C1-36D8-43E3-9845-8986C2AF629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GB" altLang="en-US">
                <a:latin typeface="Arial" panose="020B0604020202020204" pitchFamily="34" charset="0"/>
              </a:rPr>
              <a:t>thinking actively in a social context</a:t>
            </a:r>
            <a:endParaRPr lang="en-GB" altLang="en-US"/>
          </a:p>
        </p:txBody>
      </p:sp>
      <p:sp>
        <p:nvSpPr>
          <p:cNvPr id="15364" name="Slide Number Placeholder 3">
            <a:extLst>
              <a:ext uri="{FF2B5EF4-FFF2-40B4-BE49-F238E27FC236}">
                <a16:creationId xmlns:a16="http://schemas.microsoft.com/office/drawing/2014/main" id="{75259F21-F463-45C7-9D8C-A4177FB5339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692D6126-62AF-4D68-A474-A72EFDA1775D}" type="slidenum">
              <a:rPr lang="en-GB" altLang="en-US" smtClean="0"/>
              <a:pPr/>
              <a:t>6</a:t>
            </a:fld>
            <a:endParaRPr lang="en-GB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60">
            <a:extLst>
              <a:ext uri="{FF2B5EF4-FFF2-40B4-BE49-F238E27FC236}">
                <a16:creationId xmlns:a16="http://schemas.microsoft.com/office/drawing/2014/main" id="{2244B7B6-8039-4EB0-8F75-5CAE49504983}"/>
              </a:ext>
            </a:extLst>
          </p:cNvPr>
          <p:cNvGrpSpPr>
            <a:grpSpLocks/>
          </p:cNvGrpSpPr>
          <p:nvPr/>
        </p:nvGrpSpPr>
        <p:grpSpPr bwMode="auto">
          <a:xfrm>
            <a:off x="-382588" y="0"/>
            <a:ext cx="9932988" cy="6858000"/>
            <a:chOff x="-382404" y="0"/>
            <a:chExt cx="9932332" cy="6858000"/>
          </a:xfrm>
        </p:grpSpPr>
        <p:grpSp>
          <p:nvGrpSpPr>
            <p:cNvPr id="5" name="Group 44">
              <a:extLst>
                <a:ext uri="{FF2B5EF4-FFF2-40B4-BE49-F238E27FC236}">
                  <a16:creationId xmlns:a16="http://schemas.microsoft.com/office/drawing/2014/main" id="{9A4B1852-CD81-4CEC-8F0C-A159550031CD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28" name="Group 4">
                <a:extLst>
                  <a:ext uri="{FF2B5EF4-FFF2-40B4-BE49-F238E27FC236}">
                    <a16:creationId xmlns:a16="http://schemas.microsoft.com/office/drawing/2014/main" id="{696099A5-6163-4599-B10A-2CFD0C0CBF1B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40" name="Rectangle 39">
                  <a:extLst>
                    <a:ext uri="{FF2B5EF4-FFF2-40B4-BE49-F238E27FC236}">
                      <a16:creationId xmlns:a16="http://schemas.microsoft.com/office/drawing/2014/main" id="{A20E3C65-DC82-498C-9451-A4CBA74D47AE}"/>
                    </a:ext>
                  </a:extLst>
                </p:cNvPr>
                <p:cNvSpPr/>
                <p:nvPr/>
              </p:nvSpPr>
              <p:spPr>
                <a:xfrm>
                  <a:off x="914499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1" name="Rectangle 2">
                  <a:extLst>
                    <a:ext uri="{FF2B5EF4-FFF2-40B4-BE49-F238E27FC236}">
                      <a16:creationId xmlns:a16="http://schemas.microsoft.com/office/drawing/2014/main" id="{23B69B2B-7627-4761-9351-5DEEFBB20488}"/>
                    </a:ext>
                  </a:extLst>
                </p:cNvPr>
                <p:cNvSpPr/>
                <p:nvPr/>
              </p:nvSpPr>
              <p:spPr>
                <a:xfrm>
                  <a:off x="159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2" name="Rectangle 3">
                  <a:extLst>
                    <a:ext uri="{FF2B5EF4-FFF2-40B4-BE49-F238E27FC236}">
                      <a16:creationId xmlns:a16="http://schemas.microsoft.com/office/drawing/2014/main" id="{E0344703-2D3A-4A3F-B436-F5417014FB9C}"/>
                    </a:ext>
                  </a:extLst>
                </p:cNvPr>
                <p:cNvSpPr/>
                <p:nvPr/>
              </p:nvSpPr>
              <p:spPr>
                <a:xfrm>
                  <a:off x="228744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29" name="Group 5">
                <a:extLst>
                  <a:ext uri="{FF2B5EF4-FFF2-40B4-BE49-F238E27FC236}">
                    <a16:creationId xmlns:a16="http://schemas.microsoft.com/office/drawing/2014/main" id="{965119AF-AF7F-4A04-B6D5-6E46772DD11B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37" name="Rectangle 36">
                  <a:extLst>
                    <a:ext uri="{FF2B5EF4-FFF2-40B4-BE49-F238E27FC236}">
                      <a16:creationId xmlns:a16="http://schemas.microsoft.com/office/drawing/2014/main" id="{8FA04980-8CC7-4478-B586-5D6FD52223AC}"/>
                    </a:ext>
                  </a:extLst>
                </p:cNvPr>
                <p:cNvSpPr/>
                <p:nvPr/>
              </p:nvSpPr>
              <p:spPr>
                <a:xfrm>
                  <a:off x="913836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8" name="Rectangle 37">
                  <a:extLst>
                    <a:ext uri="{FF2B5EF4-FFF2-40B4-BE49-F238E27FC236}">
                      <a16:creationId xmlns:a16="http://schemas.microsoft.com/office/drawing/2014/main" id="{63135903-545C-4436-90A8-50509E53E1F0}"/>
                    </a:ext>
                  </a:extLst>
                </p:cNvPr>
                <p:cNvSpPr/>
                <p:nvPr/>
              </p:nvSpPr>
              <p:spPr>
                <a:xfrm>
                  <a:off x="-504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9" name="Rectangle 38">
                  <a:extLst>
                    <a:ext uri="{FF2B5EF4-FFF2-40B4-BE49-F238E27FC236}">
                      <a16:creationId xmlns:a16="http://schemas.microsoft.com/office/drawing/2014/main" id="{7868E85F-7870-4394-878A-7B5099AC7AE6}"/>
                    </a:ext>
                  </a:extLst>
                </p:cNvPr>
                <p:cNvSpPr/>
                <p:nvPr/>
              </p:nvSpPr>
              <p:spPr>
                <a:xfrm>
                  <a:off x="228081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30" name="Group 9">
                <a:extLst>
                  <a:ext uri="{FF2B5EF4-FFF2-40B4-BE49-F238E27FC236}">
                    <a16:creationId xmlns:a16="http://schemas.microsoft.com/office/drawing/2014/main" id="{02C08B7B-2E4E-4612-A990-220910CC88D2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34" name="Rectangle 33">
                  <a:extLst>
                    <a:ext uri="{FF2B5EF4-FFF2-40B4-BE49-F238E27FC236}">
                      <a16:creationId xmlns:a16="http://schemas.microsoft.com/office/drawing/2014/main" id="{3EA6C645-437E-4940-97D0-E2B9A30B633B}"/>
                    </a:ext>
                  </a:extLst>
                </p:cNvPr>
                <p:cNvSpPr/>
                <p:nvPr/>
              </p:nvSpPr>
              <p:spPr>
                <a:xfrm>
                  <a:off x="914785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5" name="Rectangle 34">
                  <a:extLst>
                    <a:ext uri="{FF2B5EF4-FFF2-40B4-BE49-F238E27FC236}">
                      <a16:creationId xmlns:a16="http://schemas.microsoft.com/office/drawing/2014/main" id="{90CE8CD1-D211-472A-A931-FFD0511B0059}"/>
                    </a:ext>
                  </a:extLst>
                </p:cNvPr>
                <p:cNvSpPr/>
                <p:nvPr/>
              </p:nvSpPr>
              <p:spPr>
                <a:xfrm>
                  <a:off x="445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6" name="Rectangle 35">
                  <a:extLst>
                    <a:ext uri="{FF2B5EF4-FFF2-40B4-BE49-F238E27FC236}">
                      <a16:creationId xmlns:a16="http://schemas.microsoft.com/office/drawing/2014/main" id="{DC4BCE7D-ADAC-4FFA-A902-6B76A09C7499}"/>
                    </a:ext>
                  </a:extLst>
                </p:cNvPr>
                <p:cNvSpPr/>
                <p:nvPr/>
              </p:nvSpPr>
              <p:spPr>
                <a:xfrm>
                  <a:off x="229030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sp>
            <p:nvSpPr>
              <p:cNvPr id="31" name="Rectangle 30">
                <a:extLst>
                  <a:ext uri="{FF2B5EF4-FFF2-40B4-BE49-F238E27FC236}">
                    <a16:creationId xmlns:a16="http://schemas.microsoft.com/office/drawing/2014/main" id="{55C6564B-DC2E-4917-988E-5E955A2B45F4}"/>
                  </a:ext>
                </a:extLst>
              </p:cNvPr>
              <p:cNvSpPr/>
              <p:nvPr/>
            </p:nvSpPr>
            <p:spPr>
              <a:xfrm>
                <a:off x="3809907" y="0"/>
                <a:ext cx="2819214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32" name="Rectangle 31">
                <a:extLst>
                  <a:ext uri="{FF2B5EF4-FFF2-40B4-BE49-F238E27FC236}">
                    <a16:creationId xmlns:a16="http://schemas.microsoft.com/office/drawing/2014/main" id="{598CC8F1-116B-4ED7-AB87-70101530BB95}"/>
                  </a:ext>
                </a:extLst>
              </p:cNvPr>
              <p:cNvSpPr/>
              <p:nvPr/>
            </p:nvSpPr>
            <p:spPr>
              <a:xfrm>
                <a:off x="2895568" y="0"/>
                <a:ext cx="45717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33" name="Rectangle 32">
                <a:extLst>
                  <a:ext uri="{FF2B5EF4-FFF2-40B4-BE49-F238E27FC236}">
                    <a16:creationId xmlns:a16="http://schemas.microsoft.com/office/drawing/2014/main" id="{9F2446BC-7975-4AA1-931E-30A1278CD455}"/>
                  </a:ext>
                </a:extLst>
              </p:cNvPr>
              <p:cNvSpPr/>
              <p:nvPr/>
            </p:nvSpPr>
            <p:spPr>
              <a:xfrm>
                <a:off x="3124153" y="0"/>
                <a:ext cx="76195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</p:grpSp>
        <p:sp>
          <p:nvSpPr>
            <p:cNvPr id="6" name="Freeform 62">
              <a:extLst>
                <a:ext uri="{FF2B5EF4-FFF2-40B4-BE49-F238E27FC236}">
                  <a16:creationId xmlns:a16="http://schemas.microsoft.com/office/drawing/2014/main" id="{E750347E-305A-4B0D-966C-41DF679956FD}"/>
                </a:ext>
              </a:extLst>
            </p:cNvPr>
            <p:cNvSpPr/>
            <p:nvPr/>
          </p:nvSpPr>
          <p:spPr>
            <a:xfrm>
              <a:off x="-12540" y="5035550"/>
              <a:ext cx="9144984" cy="1174750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7" name="Freeform 63">
              <a:extLst>
                <a:ext uri="{FF2B5EF4-FFF2-40B4-BE49-F238E27FC236}">
                  <a16:creationId xmlns:a16="http://schemas.microsoft.com/office/drawing/2014/main" id="{48706294-AC8F-42C4-957A-166F18849678}"/>
                </a:ext>
              </a:extLst>
            </p:cNvPr>
            <p:cNvSpPr/>
            <p:nvPr/>
          </p:nvSpPr>
          <p:spPr>
            <a:xfrm>
              <a:off x="-12540" y="3467100"/>
              <a:ext cx="9144984" cy="890588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8" name="Freeform 64">
              <a:extLst>
                <a:ext uri="{FF2B5EF4-FFF2-40B4-BE49-F238E27FC236}">
                  <a16:creationId xmlns:a16="http://schemas.microsoft.com/office/drawing/2014/main" id="{CF0710D9-B83A-4BEA-9CC5-49149448FDF6}"/>
                </a:ext>
              </a:extLst>
            </p:cNvPr>
            <p:cNvSpPr/>
            <p:nvPr/>
          </p:nvSpPr>
          <p:spPr>
            <a:xfrm>
              <a:off x="-23653" y="5640388"/>
              <a:ext cx="3004940" cy="1211262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" name="Freeform 66">
              <a:extLst>
                <a:ext uri="{FF2B5EF4-FFF2-40B4-BE49-F238E27FC236}">
                  <a16:creationId xmlns:a16="http://schemas.microsoft.com/office/drawing/2014/main" id="{D8345C50-906D-4DC1-8067-B0BC45897C49}"/>
                </a:ext>
              </a:extLst>
            </p:cNvPr>
            <p:cNvSpPr/>
            <p:nvPr/>
          </p:nvSpPr>
          <p:spPr>
            <a:xfrm>
              <a:off x="-12540" y="5284788"/>
              <a:ext cx="9144984" cy="1477962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0" name="Freeform 67">
              <a:extLst>
                <a:ext uri="{FF2B5EF4-FFF2-40B4-BE49-F238E27FC236}">
                  <a16:creationId xmlns:a16="http://schemas.microsoft.com/office/drawing/2014/main" id="{C04634D2-FC8A-4B62-8136-78052BC1260A}"/>
                </a:ext>
              </a:extLst>
            </p:cNvPr>
            <p:cNvSpPr/>
            <p:nvPr/>
          </p:nvSpPr>
          <p:spPr>
            <a:xfrm>
              <a:off x="2136793" y="5132388"/>
              <a:ext cx="6982952" cy="171926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1" name="Hexagon 10">
              <a:extLst>
                <a:ext uri="{FF2B5EF4-FFF2-40B4-BE49-F238E27FC236}">
                  <a16:creationId xmlns:a16="http://schemas.microsoft.com/office/drawing/2014/main" id="{95FE581C-29D0-4354-9761-99A873CA7553}"/>
                </a:ext>
              </a:extLst>
            </p:cNvPr>
            <p:cNvSpPr/>
            <p:nvPr/>
          </p:nvSpPr>
          <p:spPr>
            <a:xfrm rot="1800000">
              <a:off x="2995574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2" name="Hexagon 11">
              <a:extLst>
                <a:ext uri="{FF2B5EF4-FFF2-40B4-BE49-F238E27FC236}">
                  <a16:creationId xmlns:a16="http://schemas.microsoft.com/office/drawing/2014/main" id="{50310C6E-4C5C-4287-87D3-731DD5D3D602}"/>
                </a:ext>
              </a:extLst>
            </p:cNvPr>
            <p:cNvSpPr/>
            <p:nvPr/>
          </p:nvSpPr>
          <p:spPr>
            <a:xfrm rot="1800000">
              <a:off x="3719426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3" name="Hexagon 12">
              <a:extLst>
                <a:ext uri="{FF2B5EF4-FFF2-40B4-BE49-F238E27FC236}">
                  <a16:creationId xmlns:a16="http://schemas.microsoft.com/office/drawing/2014/main" id="{81874FA1-F591-4E58-9B82-AE7DE2FC17E3}"/>
                </a:ext>
              </a:extLst>
            </p:cNvPr>
            <p:cNvSpPr/>
            <p:nvPr/>
          </p:nvSpPr>
          <p:spPr>
            <a:xfrm rot="1800000">
              <a:off x="3728950" y="159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4" name="Hexagon 13">
              <a:extLst>
                <a:ext uri="{FF2B5EF4-FFF2-40B4-BE49-F238E27FC236}">
                  <a16:creationId xmlns:a16="http://schemas.microsoft.com/office/drawing/2014/main" id="{B1AFAC29-9355-4B30-9637-12E9B3193791}"/>
                </a:ext>
              </a:extLst>
            </p:cNvPr>
            <p:cNvSpPr/>
            <p:nvPr/>
          </p:nvSpPr>
          <p:spPr>
            <a:xfrm rot="1800000">
              <a:off x="2976525" y="32543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5" name="Hexagon 14">
              <a:extLst>
                <a:ext uri="{FF2B5EF4-FFF2-40B4-BE49-F238E27FC236}">
                  <a16:creationId xmlns:a16="http://schemas.microsoft.com/office/drawing/2014/main" id="{40B0309C-8BB8-4CF3-92B6-219ACC129E3E}"/>
                </a:ext>
              </a:extLst>
            </p:cNvPr>
            <p:cNvSpPr/>
            <p:nvPr/>
          </p:nvSpPr>
          <p:spPr>
            <a:xfrm rot="1800000">
              <a:off x="4462327" y="53832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6" name="Freeform 75">
              <a:extLst>
                <a:ext uri="{FF2B5EF4-FFF2-40B4-BE49-F238E27FC236}">
                  <a16:creationId xmlns:a16="http://schemas.microsoft.com/office/drawing/2014/main" id="{1B66EE83-68BD-4A33-B9C4-C52B661262A1}"/>
                </a:ext>
              </a:extLst>
            </p:cNvPr>
            <p:cNvSpPr/>
            <p:nvPr/>
          </p:nvSpPr>
          <p:spPr>
            <a:xfrm rot="1800000">
              <a:off x="-382404" y="4202113"/>
              <a:ext cx="126198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7" name="Hexagon 16">
              <a:extLst>
                <a:ext uri="{FF2B5EF4-FFF2-40B4-BE49-F238E27FC236}">
                  <a16:creationId xmlns:a16="http://schemas.microsoft.com/office/drawing/2014/main" id="{4817CB40-00E8-4AF3-A0B7-87B6E6EDA055}"/>
                </a:ext>
              </a:extLst>
            </p:cNvPr>
            <p:cNvSpPr/>
            <p:nvPr/>
          </p:nvSpPr>
          <p:spPr>
            <a:xfrm rot="1800000">
              <a:off x="23970" y="540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8" name="Hexagon 17">
              <a:extLst>
                <a:ext uri="{FF2B5EF4-FFF2-40B4-BE49-F238E27FC236}">
                  <a16:creationId xmlns:a16="http://schemas.microsoft.com/office/drawing/2014/main" id="{5492A4C6-8C12-4009-9A8E-630DE599EF2D}"/>
                </a:ext>
              </a:extLst>
            </p:cNvPr>
            <p:cNvSpPr/>
            <p:nvPr/>
          </p:nvSpPr>
          <p:spPr>
            <a:xfrm rot="1800000">
              <a:off x="52543" y="28495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9" name="Hexagon 18">
              <a:extLst>
                <a:ext uri="{FF2B5EF4-FFF2-40B4-BE49-F238E27FC236}">
                  <a16:creationId xmlns:a16="http://schemas.microsoft.com/office/drawing/2014/main" id="{F636CA65-66CE-45A5-A2AD-30AF8CD25A88}"/>
                </a:ext>
              </a:extLst>
            </p:cNvPr>
            <p:cNvSpPr/>
            <p:nvPr/>
          </p:nvSpPr>
          <p:spPr>
            <a:xfrm rot="1800000">
              <a:off x="776395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0" name="Hexagon 19">
              <a:extLst>
                <a:ext uri="{FF2B5EF4-FFF2-40B4-BE49-F238E27FC236}">
                  <a16:creationId xmlns:a16="http://schemas.microsoft.com/office/drawing/2014/main" id="{317FFE44-076D-4A5C-B3E7-BACDB3F58D06}"/>
                </a:ext>
              </a:extLst>
            </p:cNvPr>
            <p:cNvSpPr/>
            <p:nvPr/>
          </p:nvSpPr>
          <p:spPr>
            <a:xfrm rot="1800000">
              <a:off x="1509772" y="54117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1" name="Hexagon 20">
              <a:extLst>
                <a:ext uri="{FF2B5EF4-FFF2-40B4-BE49-F238E27FC236}">
                  <a16:creationId xmlns:a16="http://schemas.microsoft.com/office/drawing/2014/main" id="{B879335A-E87E-4E3E-B7C5-29BABAA4175F}"/>
                </a:ext>
              </a:extLst>
            </p:cNvPr>
            <p:cNvSpPr/>
            <p:nvPr/>
          </p:nvSpPr>
          <p:spPr>
            <a:xfrm rot="1800000">
              <a:off x="1528821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2" name="Hexagon 21">
              <a:extLst>
                <a:ext uri="{FF2B5EF4-FFF2-40B4-BE49-F238E27FC236}">
                  <a16:creationId xmlns:a16="http://schemas.microsoft.com/office/drawing/2014/main" id="{9D4531A2-55D6-4A08-B11B-CDB0412F050D}"/>
                </a:ext>
              </a:extLst>
            </p:cNvPr>
            <p:cNvSpPr/>
            <p:nvPr/>
          </p:nvSpPr>
          <p:spPr>
            <a:xfrm rot="1800000">
              <a:off x="795444" y="15636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3" name="Hexagon 22">
              <a:extLst>
                <a:ext uri="{FF2B5EF4-FFF2-40B4-BE49-F238E27FC236}">
                  <a16:creationId xmlns:a16="http://schemas.microsoft.com/office/drawing/2014/main" id="{AAAE42CE-5829-4B2F-8534-C8C655FDF3AF}"/>
                </a:ext>
              </a:extLst>
            </p:cNvPr>
            <p:cNvSpPr/>
            <p:nvPr/>
          </p:nvSpPr>
          <p:spPr>
            <a:xfrm rot="1800000">
              <a:off x="6806909" y="414496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4" name="Hexagon 23">
              <a:extLst>
                <a:ext uri="{FF2B5EF4-FFF2-40B4-BE49-F238E27FC236}">
                  <a16:creationId xmlns:a16="http://schemas.microsoft.com/office/drawing/2014/main" id="{1BDEF689-88EA-45F3-8146-E281D4705907}"/>
                </a:ext>
              </a:extLst>
            </p:cNvPr>
            <p:cNvSpPr/>
            <p:nvPr/>
          </p:nvSpPr>
          <p:spPr>
            <a:xfrm rot="1800000">
              <a:off x="7549810" y="54213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5" name="Hexagon 24">
              <a:extLst>
                <a:ext uri="{FF2B5EF4-FFF2-40B4-BE49-F238E27FC236}">
                  <a16:creationId xmlns:a16="http://schemas.microsoft.com/office/drawing/2014/main" id="{3BD132F0-D5C2-425D-9136-4D43BA035CD5}"/>
                </a:ext>
              </a:extLst>
            </p:cNvPr>
            <p:cNvSpPr/>
            <p:nvPr/>
          </p:nvSpPr>
          <p:spPr>
            <a:xfrm rot="1800000">
              <a:off x="7549810" y="28686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6" name="Freeform 85">
              <a:extLst>
                <a:ext uri="{FF2B5EF4-FFF2-40B4-BE49-F238E27FC236}">
                  <a16:creationId xmlns:a16="http://schemas.microsoft.com/office/drawing/2014/main" id="{4E60DD68-026E-4EBE-B86A-4C15423AC07C}"/>
                </a:ext>
              </a:extLst>
            </p:cNvPr>
            <p:cNvSpPr/>
            <p:nvPr/>
          </p:nvSpPr>
          <p:spPr>
            <a:xfrm rot="1800000">
              <a:off x="8306998" y="4056063"/>
              <a:ext cx="124293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7" name="Freeform 86">
              <a:extLst>
                <a:ext uri="{FF2B5EF4-FFF2-40B4-BE49-F238E27FC236}">
                  <a16:creationId xmlns:a16="http://schemas.microsoft.com/office/drawing/2014/main" id="{5D5958F1-90E9-4613-AEA4-ABDD04E38654}"/>
                </a:ext>
              </a:extLst>
            </p:cNvPr>
            <p:cNvSpPr/>
            <p:nvPr/>
          </p:nvSpPr>
          <p:spPr>
            <a:xfrm rot="1800000">
              <a:off x="8306998" y="1511300"/>
              <a:ext cx="1241343" cy="1389063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43" name="Rectangle 42">
            <a:extLst>
              <a:ext uri="{FF2B5EF4-FFF2-40B4-BE49-F238E27FC236}">
                <a16:creationId xmlns:a16="http://schemas.microsoft.com/office/drawing/2014/main" id="{2104E0B6-A465-4A8A-9EE2-6422C7E2540D}"/>
              </a:ext>
            </a:extLst>
          </p:cNvPr>
          <p:cNvSpPr/>
          <p:nvPr/>
        </p:nvSpPr>
        <p:spPr>
          <a:xfrm>
            <a:off x="4560888" y="-22225"/>
            <a:ext cx="3679825" cy="6272213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911434FE-153F-4411-9164-5B4BEAC9A8E3}"/>
              </a:ext>
            </a:extLst>
          </p:cNvPr>
          <p:cNvSpPr/>
          <p:nvPr/>
        </p:nvSpPr>
        <p:spPr>
          <a:xfrm>
            <a:off x="4649788" y="-22225"/>
            <a:ext cx="3505200" cy="23129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18527877-5C59-4393-9E53-D0AE14B1D054}"/>
              </a:ext>
            </a:extLst>
          </p:cNvPr>
          <p:cNvSpPr/>
          <p:nvPr/>
        </p:nvSpPr>
        <p:spPr>
          <a:xfrm>
            <a:off x="4651375" y="6088063"/>
            <a:ext cx="3505200" cy="8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0D21B836-06B8-4CBF-A277-AFE850566D43}"/>
              </a:ext>
            </a:extLst>
          </p:cNvPr>
          <p:cNvSpPr/>
          <p:nvPr/>
        </p:nvSpPr>
        <p:spPr>
          <a:xfrm>
            <a:off x="4651375" y="6088063"/>
            <a:ext cx="3505200" cy="8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7" name="Date Placeholder 3">
            <a:extLst>
              <a:ext uri="{FF2B5EF4-FFF2-40B4-BE49-F238E27FC236}">
                <a16:creationId xmlns:a16="http://schemas.microsoft.com/office/drawing/2014/main" id="{EE0D65C0-E975-413B-802C-B95EFA68C19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38688" y="1516063"/>
            <a:ext cx="2133600" cy="752475"/>
          </a:xfrm>
        </p:spPr>
        <p:txBody>
          <a:bodyPr anchor="b"/>
          <a:lstStyle>
            <a:lvl1pPr algn="l">
              <a:defRPr sz="24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8" name="Footer Placeholder 4">
            <a:extLst>
              <a:ext uri="{FF2B5EF4-FFF2-40B4-BE49-F238E27FC236}">
                <a16:creationId xmlns:a16="http://schemas.microsoft.com/office/drawing/2014/main" id="{7E1899D8-8E26-4137-A426-DA6A6DE76B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3838" y="5719763"/>
            <a:ext cx="283051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9" name="Slide Number Placeholder 5">
            <a:extLst>
              <a:ext uri="{FF2B5EF4-FFF2-40B4-BE49-F238E27FC236}">
                <a16:creationId xmlns:a16="http://schemas.microsoft.com/office/drawing/2014/main" id="{CC9B7297-FD38-43FF-BD3F-831035A353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649788" y="5719763"/>
            <a:ext cx="642937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fld id="{B119330A-24CB-48DE-AE5C-2502DBC4E14C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354321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"/>
    </mc:Choice>
    <mc:Fallback>
      <p:transition spd="slow" advClick="0" advTm="1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5045418-20FA-44F9-B77C-66D34DFB32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C7885E9-B0C2-47D9-97FF-740179E871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95CE36-D652-4CC7-9F17-D87EAA88B9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D1A08B-D50D-496B-B812-AE027B4FFD0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3425502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"/>
    </mc:Choice>
    <mc:Fallback>
      <p:transition spd="slow" advClick="0" advTm="1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/>
          <a:lstStyle>
            <a:lvl1pPr algn="l">
              <a:defRPr sz="4000" b="0" cap="none" baseline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AF4D207-05B4-4143-A609-138DF621EF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467CE91-7A72-40A0-BD4E-6E8A6B89CE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43D885B-261E-4043-A0BF-64E89BECE4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F3AAAE-6391-4E56-9FE1-8788AFDC56B8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3302290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"/>
    </mc:Choice>
    <mc:Fallback>
      <p:transition spd="slow" advClick="0" advTm="1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F103E333-AF74-4ED1-98B0-A8981359F8AD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8DE0C388-590F-4940-A189-562B76D91219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49C1000F-BCB7-4C37-B8C9-EB25AE64ECFB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02746C-E3ED-4DE0-851E-E6C25CE09E3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4045703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"/>
    </mc:Choice>
    <mc:Fallback>
      <p:transition spd="slow" advClick="0" advTm="1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4C410D11-08EC-488F-963C-41D8694DE9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62986B0C-3D5B-44F7-93B1-5BB4F3E857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0FB03802-0B6E-449B-8C32-324C60889F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7DE3BE-8DCA-4F6A-A97B-95A7D45E786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22794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"/>
    </mc:Choice>
    <mc:Fallback>
      <p:transition spd="slow" advClick="0" advTm="1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DBA3D584-40E2-46B2-8B1E-C74962DE9D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AA6AB4D5-BF3B-41E5-A5BD-C467F5907C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B8CE0832-0E89-471F-B44E-D30A9E4A04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1790FF-8311-431E-B99D-A7C0F6EEE286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3792535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"/>
    </mc:Choice>
    <mc:Fallback>
      <p:transition spd="slow" advClick="0" advTm="1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EC25B8A5-1F73-43E1-9E0F-E77134D922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1CE7B14F-BD2F-4C8A-82B5-586BFF9A6A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728B375-1F22-4AFA-B747-05A7FB4873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8BD04A-6A5A-4CAB-A15C-B43E8A7E9DC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9534650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"/>
    </mc:Choice>
    <mc:Fallback>
      <p:transition spd="slow" advClick="0" advTm="1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60">
            <a:extLst>
              <a:ext uri="{FF2B5EF4-FFF2-40B4-BE49-F238E27FC236}">
                <a16:creationId xmlns:a16="http://schemas.microsoft.com/office/drawing/2014/main" id="{3AEFFAB2-1646-4918-BC45-A5AFC058B703}"/>
              </a:ext>
            </a:extLst>
          </p:cNvPr>
          <p:cNvGrpSpPr>
            <a:grpSpLocks/>
          </p:cNvGrpSpPr>
          <p:nvPr/>
        </p:nvGrpSpPr>
        <p:grpSpPr bwMode="auto">
          <a:xfrm>
            <a:off x="-382588" y="0"/>
            <a:ext cx="9932988" cy="6858000"/>
            <a:chOff x="-382404" y="0"/>
            <a:chExt cx="9932332" cy="6858000"/>
          </a:xfrm>
        </p:grpSpPr>
        <p:grpSp>
          <p:nvGrpSpPr>
            <p:cNvPr id="6" name="Group 61">
              <a:extLst>
                <a:ext uri="{FF2B5EF4-FFF2-40B4-BE49-F238E27FC236}">
                  <a16:creationId xmlns:a16="http://schemas.microsoft.com/office/drawing/2014/main" id="{9AFEC571-5512-483E-B1C0-B2351A972DE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29" name="Group 4">
                <a:extLst>
                  <a:ext uri="{FF2B5EF4-FFF2-40B4-BE49-F238E27FC236}">
                    <a16:creationId xmlns:a16="http://schemas.microsoft.com/office/drawing/2014/main" id="{4D69309C-5B7C-4D88-9580-6215B50A6025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41" name="Rectangle 40">
                  <a:extLst>
                    <a:ext uri="{FF2B5EF4-FFF2-40B4-BE49-F238E27FC236}">
                      <a16:creationId xmlns:a16="http://schemas.microsoft.com/office/drawing/2014/main" id="{C80805D6-8E2C-41C5-A3A4-992802A56518}"/>
                    </a:ext>
                  </a:extLst>
                </p:cNvPr>
                <p:cNvSpPr/>
                <p:nvPr/>
              </p:nvSpPr>
              <p:spPr>
                <a:xfrm>
                  <a:off x="914499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2" name="Rectangle 2">
                  <a:extLst>
                    <a:ext uri="{FF2B5EF4-FFF2-40B4-BE49-F238E27FC236}">
                      <a16:creationId xmlns:a16="http://schemas.microsoft.com/office/drawing/2014/main" id="{13C6606E-7F75-4A67-B4C7-028ED018B2F6}"/>
                    </a:ext>
                  </a:extLst>
                </p:cNvPr>
                <p:cNvSpPr/>
                <p:nvPr/>
              </p:nvSpPr>
              <p:spPr>
                <a:xfrm>
                  <a:off x="159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3" name="Rectangle 3">
                  <a:extLst>
                    <a:ext uri="{FF2B5EF4-FFF2-40B4-BE49-F238E27FC236}">
                      <a16:creationId xmlns:a16="http://schemas.microsoft.com/office/drawing/2014/main" id="{2DA3FF6E-EC99-430B-A779-EF1F3D20221C}"/>
                    </a:ext>
                  </a:extLst>
                </p:cNvPr>
                <p:cNvSpPr/>
                <p:nvPr/>
              </p:nvSpPr>
              <p:spPr>
                <a:xfrm>
                  <a:off x="228744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30" name="Group 5">
                <a:extLst>
                  <a:ext uri="{FF2B5EF4-FFF2-40B4-BE49-F238E27FC236}">
                    <a16:creationId xmlns:a16="http://schemas.microsoft.com/office/drawing/2014/main" id="{CAA9CA01-212B-4C8F-8915-56BF2E277F11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38" name="Rectangle 37">
                  <a:extLst>
                    <a:ext uri="{FF2B5EF4-FFF2-40B4-BE49-F238E27FC236}">
                      <a16:creationId xmlns:a16="http://schemas.microsoft.com/office/drawing/2014/main" id="{ED506F57-7529-46FE-AE87-0293B0D60BC6}"/>
                    </a:ext>
                  </a:extLst>
                </p:cNvPr>
                <p:cNvSpPr/>
                <p:nvPr/>
              </p:nvSpPr>
              <p:spPr>
                <a:xfrm>
                  <a:off x="913836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9" name="Rectangle 38">
                  <a:extLst>
                    <a:ext uri="{FF2B5EF4-FFF2-40B4-BE49-F238E27FC236}">
                      <a16:creationId xmlns:a16="http://schemas.microsoft.com/office/drawing/2014/main" id="{446B5481-CEBD-47A9-B411-72F2E68B82CB}"/>
                    </a:ext>
                  </a:extLst>
                </p:cNvPr>
                <p:cNvSpPr/>
                <p:nvPr/>
              </p:nvSpPr>
              <p:spPr>
                <a:xfrm>
                  <a:off x="-504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0" name="Rectangle 39">
                  <a:extLst>
                    <a:ext uri="{FF2B5EF4-FFF2-40B4-BE49-F238E27FC236}">
                      <a16:creationId xmlns:a16="http://schemas.microsoft.com/office/drawing/2014/main" id="{B6224584-04B4-4688-ACA3-829F625383E8}"/>
                    </a:ext>
                  </a:extLst>
                </p:cNvPr>
                <p:cNvSpPr/>
                <p:nvPr/>
              </p:nvSpPr>
              <p:spPr>
                <a:xfrm>
                  <a:off x="228081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31" name="Group 9">
                <a:extLst>
                  <a:ext uri="{FF2B5EF4-FFF2-40B4-BE49-F238E27FC236}">
                    <a16:creationId xmlns:a16="http://schemas.microsoft.com/office/drawing/2014/main" id="{800DE396-1378-4DE4-9A41-7D0319CDA75D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35" name="Rectangle 34">
                  <a:extLst>
                    <a:ext uri="{FF2B5EF4-FFF2-40B4-BE49-F238E27FC236}">
                      <a16:creationId xmlns:a16="http://schemas.microsoft.com/office/drawing/2014/main" id="{E5D3354D-CFC2-478E-A54D-26B5BD1FA4A4}"/>
                    </a:ext>
                  </a:extLst>
                </p:cNvPr>
                <p:cNvSpPr/>
                <p:nvPr/>
              </p:nvSpPr>
              <p:spPr>
                <a:xfrm>
                  <a:off x="914785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6" name="Rectangle 35">
                  <a:extLst>
                    <a:ext uri="{FF2B5EF4-FFF2-40B4-BE49-F238E27FC236}">
                      <a16:creationId xmlns:a16="http://schemas.microsoft.com/office/drawing/2014/main" id="{BC3269F5-BE45-4D37-AE3F-DE19916ABF66}"/>
                    </a:ext>
                  </a:extLst>
                </p:cNvPr>
                <p:cNvSpPr/>
                <p:nvPr/>
              </p:nvSpPr>
              <p:spPr>
                <a:xfrm>
                  <a:off x="445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7" name="Rectangle 36">
                  <a:extLst>
                    <a:ext uri="{FF2B5EF4-FFF2-40B4-BE49-F238E27FC236}">
                      <a16:creationId xmlns:a16="http://schemas.microsoft.com/office/drawing/2014/main" id="{89862CFE-D677-4F62-8A82-343FFFA85CA3}"/>
                    </a:ext>
                  </a:extLst>
                </p:cNvPr>
                <p:cNvSpPr/>
                <p:nvPr/>
              </p:nvSpPr>
              <p:spPr>
                <a:xfrm>
                  <a:off x="229030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sp>
            <p:nvSpPr>
              <p:cNvPr id="32" name="Rectangle 31">
                <a:extLst>
                  <a:ext uri="{FF2B5EF4-FFF2-40B4-BE49-F238E27FC236}">
                    <a16:creationId xmlns:a16="http://schemas.microsoft.com/office/drawing/2014/main" id="{B9649754-474A-41F8-A58E-A7B3E107720D}"/>
                  </a:ext>
                </a:extLst>
              </p:cNvPr>
              <p:cNvSpPr/>
              <p:nvPr/>
            </p:nvSpPr>
            <p:spPr>
              <a:xfrm>
                <a:off x="3809907" y="0"/>
                <a:ext cx="2819214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33" name="Rectangle 32">
                <a:extLst>
                  <a:ext uri="{FF2B5EF4-FFF2-40B4-BE49-F238E27FC236}">
                    <a16:creationId xmlns:a16="http://schemas.microsoft.com/office/drawing/2014/main" id="{C5A31FE3-A935-4E23-8C7F-1C3BA3D54AD5}"/>
                  </a:ext>
                </a:extLst>
              </p:cNvPr>
              <p:cNvSpPr/>
              <p:nvPr/>
            </p:nvSpPr>
            <p:spPr>
              <a:xfrm>
                <a:off x="2895568" y="0"/>
                <a:ext cx="45717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34" name="Rectangle 33">
                <a:extLst>
                  <a:ext uri="{FF2B5EF4-FFF2-40B4-BE49-F238E27FC236}">
                    <a16:creationId xmlns:a16="http://schemas.microsoft.com/office/drawing/2014/main" id="{A4078B7C-CBF5-4387-B06A-EC14E39C0C77}"/>
                  </a:ext>
                </a:extLst>
              </p:cNvPr>
              <p:cNvSpPr/>
              <p:nvPr/>
            </p:nvSpPr>
            <p:spPr>
              <a:xfrm>
                <a:off x="3124153" y="0"/>
                <a:ext cx="76195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</p:grpSp>
        <p:sp>
          <p:nvSpPr>
            <p:cNvPr id="7" name="Freeform 62">
              <a:extLst>
                <a:ext uri="{FF2B5EF4-FFF2-40B4-BE49-F238E27FC236}">
                  <a16:creationId xmlns:a16="http://schemas.microsoft.com/office/drawing/2014/main" id="{98439B38-B67F-441F-936C-548239BB3F65}"/>
                </a:ext>
              </a:extLst>
            </p:cNvPr>
            <p:cNvSpPr/>
            <p:nvPr/>
          </p:nvSpPr>
          <p:spPr>
            <a:xfrm>
              <a:off x="-12540" y="5035550"/>
              <a:ext cx="9144984" cy="1174750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8" name="Freeform 63">
              <a:extLst>
                <a:ext uri="{FF2B5EF4-FFF2-40B4-BE49-F238E27FC236}">
                  <a16:creationId xmlns:a16="http://schemas.microsoft.com/office/drawing/2014/main" id="{89C7BE25-9326-4C1D-A14F-9DF8976A8228}"/>
                </a:ext>
              </a:extLst>
            </p:cNvPr>
            <p:cNvSpPr/>
            <p:nvPr/>
          </p:nvSpPr>
          <p:spPr>
            <a:xfrm>
              <a:off x="-12540" y="3467100"/>
              <a:ext cx="9144984" cy="890588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" name="Freeform 64">
              <a:extLst>
                <a:ext uri="{FF2B5EF4-FFF2-40B4-BE49-F238E27FC236}">
                  <a16:creationId xmlns:a16="http://schemas.microsoft.com/office/drawing/2014/main" id="{5D61C50D-5770-41D8-9383-5B5E9411AEA4}"/>
                </a:ext>
              </a:extLst>
            </p:cNvPr>
            <p:cNvSpPr/>
            <p:nvPr/>
          </p:nvSpPr>
          <p:spPr>
            <a:xfrm>
              <a:off x="-23653" y="5640388"/>
              <a:ext cx="3004940" cy="1211262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0" name="Freeform 66">
              <a:extLst>
                <a:ext uri="{FF2B5EF4-FFF2-40B4-BE49-F238E27FC236}">
                  <a16:creationId xmlns:a16="http://schemas.microsoft.com/office/drawing/2014/main" id="{865E71D1-123B-478F-B77B-416701917A50}"/>
                </a:ext>
              </a:extLst>
            </p:cNvPr>
            <p:cNvSpPr/>
            <p:nvPr/>
          </p:nvSpPr>
          <p:spPr>
            <a:xfrm>
              <a:off x="-12540" y="5284788"/>
              <a:ext cx="9144984" cy="1477962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1" name="Freeform 67">
              <a:extLst>
                <a:ext uri="{FF2B5EF4-FFF2-40B4-BE49-F238E27FC236}">
                  <a16:creationId xmlns:a16="http://schemas.microsoft.com/office/drawing/2014/main" id="{57F2322C-B493-4411-9906-16491543C1EA}"/>
                </a:ext>
              </a:extLst>
            </p:cNvPr>
            <p:cNvSpPr/>
            <p:nvPr/>
          </p:nvSpPr>
          <p:spPr>
            <a:xfrm>
              <a:off x="2136793" y="5132388"/>
              <a:ext cx="6982952" cy="171926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2" name="Hexagon 11">
              <a:extLst>
                <a:ext uri="{FF2B5EF4-FFF2-40B4-BE49-F238E27FC236}">
                  <a16:creationId xmlns:a16="http://schemas.microsoft.com/office/drawing/2014/main" id="{8EB749CC-7627-4D54-BE32-F737B8591244}"/>
                </a:ext>
              </a:extLst>
            </p:cNvPr>
            <p:cNvSpPr/>
            <p:nvPr/>
          </p:nvSpPr>
          <p:spPr>
            <a:xfrm rot="1800000">
              <a:off x="2995574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3" name="Hexagon 12">
              <a:extLst>
                <a:ext uri="{FF2B5EF4-FFF2-40B4-BE49-F238E27FC236}">
                  <a16:creationId xmlns:a16="http://schemas.microsoft.com/office/drawing/2014/main" id="{5A180345-853C-4630-AEBD-59E9EEF086D2}"/>
                </a:ext>
              </a:extLst>
            </p:cNvPr>
            <p:cNvSpPr/>
            <p:nvPr/>
          </p:nvSpPr>
          <p:spPr>
            <a:xfrm rot="1800000">
              <a:off x="3719426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4" name="Hexagon 13">
              <a:extLst>
                <a:ext uri="{FF2B5EF4-FFF2-40B4-BE49-F238E27FC236}">
                  <a16:creationId xmlns:a16="http://schemas.microsoft.com/office/drawing/2014/main" id="{2F80A77A-2132-4ADC-B986-CC37088CFAB7}"/>
                </a:ext>
              </a:extLst>
            </p:cNvPr>
            <p:cNvSpPr/>
            <p:nvPr/>
          </p:nvSpPr>
          <p:spPr>
            <a:xfrm rot="1800000">
              <a:off x="3728950" y="159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5" name="Hexagon 14">
              <a:extLst>
                <a:ext uri="{FF2B5EF4-FFF2-40B4-BE49-F238E27FC236}">
                  <a16:creationId xmlns:a16="http://schemas.microsoft.com/office/drawing/2014/main" id="{0E47F2DD-31AB-4684-9B51-1B7D8B657505}"/>
                </a:ext>
              </a:extLst>
            </p:cNvPr>
            <p:cNvSpPr/>
            <p:nvPr/>
          </p:nvSpPr>
          <p:spPr>
            <a:xfrm rot="1800000">
              <a:off x="2976525" y="32543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6" name="Hexagon 15">
              <a:extLst>
                <a:ext uri="{FF2B5EF4-FFF2-40B4-BE49-F238E27FC236}">
                  <a16:creationId xmlns:a16="http://schemas.microsoft.com/office/drawing/2014/main" id="{C2D10A5C-E14C-44AF-ABA0-CE79B03D0611}"/>
                </a:ext>
              </a:extLst>
            </p:cNvPr>
            <p:cNvSpPr/>
            <p:nvPr/>
          </p:nvSpPr>
          <p:spPr>
            <a:xfrm rot="1800000">
              <a:off x="4462327" y="53832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7" name="Freeform 75">
              <a:extLst>
                <a:ext uri="{FF2B5EF4-FFF2-40B4-BE49-F238E27FC236}">
                  <a16:creationId xmlns:a16="http://schemas.microsoft.com/office/drawing/2014/main" id="{C3305D85-3D66-470A-AA6E-BA564CA7D70A}"/>
                </a:ext>
              </a:extLst>
            </p:cNvPr>
            <p:cNvSpPr/>
            <p:nvPr/>
          </p:nvSpPr>
          <p:spPr>
            <a:xfrm rot="1800000">
              <a:off x="-382404" y="4202113"/>
              <a:ext cx="126198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8" name="Hexagon 17">
              <a:extLst>
                <a:ext uri="{FF2B5EF4-FFF2-40B4-BE49-F238E27FC236}">
                  <a16:creationId xmlns:a16="http://schemas.microsoft.com/office/drawing/2014/main" id="{7AE8B398-4CF8-48A0-8C5A-A4C6EF2D00B5}"/>
                </a:ext>
              </a:extLst>
            </p:cNvPr>
            <p:cNvSpPr/>
            <p:nvPr/>
          </p:nvSpPr>
          <p:spPr>
            <a:xfrm rot="1800000">
              <a:off x="23970" y="540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9" name="Hexagon 18">
              <a:extLst>
                <a:ext uri="{FF2B5EF4-FFF2-40B4-BE49-F238E27FC236}">
                  <a16:creationId xmlns:a16="http://schemas.microsoft.com/office/drawing/2014/main" id="{3E73A691-496D-4004-ABBD-0233157E452A}"/>
                </a:ext>
              </a:extLst>
            </p:cNvPr>
            <p:cNvSpPr/>
            <p:nvPr/>
          </p:nvSpPr>
          <p:spPr>
            <a:xfrm rot="1800000">
              <a:off x="52543" y="28495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0" name="Hexagon 19">
              <a:extLst>
                <a:ext uri="{FF2B5EF4-FFF2-40B4-BE49-F238E27FC236}">
                  <a16:creationId xmlns:a16="http://schemas.microsoft.com/office/drawing/2014/main" id="{256A895D-DDD4-4C83-9964-B80F0C5228C0}"/>
                </a:ext>
              </a:extLst>
            </p:cNvPr>
            <p:cNvSpPr/>
            <p:nvPr/>
          </p:nvSpPr>
          <p:spPr>
            <a:xfrm rot="1800000">
              <a:off x="776395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1" name="Hexagon 20">
              <a:extLst>
                <a:ext uri="{FF2B5EF4-FFF2-40B4-BE49-F238E27FC236}">
                  <a16:creationId xmlns:a16="http://schemas.microsoft.com/office/drawing/2014/main" id="{F951BB5A-42EA-413B-89A8-0D75EC014070}"/>
                </a:ext>
              </a:extLst>
            </p:cNvPr>
            <p:cNvSpPr/>
            <p:nvPr/>
          </p:nvSpPr>
          <p:spPr>
            <a:xfrm rot="1800000">
              <a:off x="1509772" y="54117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2" name="Hexagon 21">
              <a:extLst>
                <a:ext uri="{FF2B5EF4-FFF2-40B4-BE49-F238E27FC236}">
                  <a16:creationId xmlns:a16="http://schemas.microsoft.com/office/drawing/2014/main" id="{64E03DEA-B258-437B-A4EB-A97A4B0ACB38}"/>
                </a:ext>
              </a:extLst>
            </p:cNvPr>
            <p:cNvSpPr/>
            <p:nvPr/>
          </p:nvSpPr>
          <p:spPr>
            <a:xfrm rot="1800000">
              <a:off x="1528821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3" name="Hexagon 22">
              <a:extLst>
                <a:ext uri="{FF2B5EF4-FFF2-40B4-BE49-F238E27FC236}">
                  <a16:creationId xmlns:a16="http://schemas.microsoft.com/office/drawing/2014/main" id="{1285D407-27E9-45F2-BCA4-51966E14F423}"/>
                </a:ext>
              </a:extLst>
            </p:cNvPr>
            <p:cNvSpPr/>
            <p:nvPr/>
          </p:nvSpPr>
          <p:spPr>
            <a:xfrm rot="1800000">
              <a:off x="795444" y="15636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4" name="Hexagon 23">
              <a:extLst>
                <a:ext uri="{FF2B5EF4-FFF2-40B4-BE49-F238E27FC236}">
                  <a16:creationId xmlns:a16="http://schemas.microsoft.com/office/drawing/2014/main" id="{34685205-6356-4FC7-95C1-72FC0218DC97}"/>
                </a:ext>
              </a:extLst>
            </p:cNvPr>
            <p:cNvSpPr/>
            <p:nvPr/>
          </p:nvSpPr>
          <p:spPr>
            <a:xfrm rot="1800000">
              <a:off x="6806909" y="414496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5" name="Hexagon 24">
              <a:extLst>
                <a:ext uri="{FF2B5EF4-FFF2-40B4-BE49-F238E27FC236}">
                  <a16:creationId xmlns:a16="http://schemas.microsoft.com/office/drawing/2014/main" id="{860C567E-7702-4686-9F6E-517020C95C31}"/>
                </a:ext>
              </a:extLst>
            </p:cNvPr>
            <p:cNvSpPr/>
            <p:nvPr/>
          </p:nvSpPr>
          <p:spPr>
            <a:xfrm rot="1800000">
              <a:off x="7549810" y="54213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6" name="Hexagon 25">
              <a:extLst>
                <a:ext uri="{FF2B5EF4-FFF2-40B4-BE49-F238E27FC236}">
                  <a16:creationId xmlns:a16="http://schemas.microsoft.com/office/drawing/2014/main" id="{2C238E23-2E60-4D5C-B2B8-1679C4D708A8}"/>
                </a:ext>
              </a:extLst>
            </p:cNvPr>
            <p:cNvSpPr/>
            <p:nvPr/>
          </p:nvSpPr>
          <p:spPr>
            <a:xfrm rot="1800000">
              <a:off x="7549810" y="28686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7" name="Freeform 85">
              <a:extLst>
                <a:ext uri="{FF2B5EF4-FFF2-40B4-BE49-F238E27FC236}">
                  <a16:creationId xmlns:a16="http://schemas.microsoft.com/office/drawing/2014/main" id="{D52B4EB4-C24B-4486-9CC1-2E73C74EECBC}"/>
                </a:ext>
              </a:extLst>
            </p:cNvPr>
            <p:cNvSpPr/>
            <p:nvPr/>
          </p:nvSpPr>
          <p:spPr>
            <a:xfrm rot="1800000">
              <a:off x="8306998" y="4056063"/>
              <a:ext cx="124293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8" name="Freeform 86">
              <a:extLst>
                <a:ext uri="{FF2B5EF4-FFF2-40B4-BE49-F238E27FC236}">
                  <a16:creationId xmlns:a16="http://schemas.microsoft.com/office/drawing/2014/main" id="{0DAD8582-D01B-4CAE-AC04-9141BD7D0FB0}"/>
                </a:ext>
              </a:extLst>
            </p:cNvPr>
            <p:cNvSpPr/>
            <p:nvPr/>
          </p:nvSpPr>
          <p:spPr>
            <a:xfrm rot="1800000">
              <a:off x="8306998" y="1511300"/>
              <a:ext cx="1241343" cy="1389063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44" name="Rectangle 43">
            <a:extLst>
              <a:ext uri="{FF2B5EF4-FFF2-40B4-BE49-F238E27FC236}">
                <a16:creationId xmlns:a16="http://schemas.microsoft.com/office/drawing/2014/main" id="{EA1394E5-2CD6-48A3-80F4-3B20FD3755E2}"/>
              </a:ext>
            </a:extLst>
          </p:cNvPr>
          <p:cNvSpPr/>
          <p:nvPr/>
        </p:nvSpPr>
        <p:spPr>
          <a:xfrm>
            <a:off x="4560888" y="-22225"/>
            <a:ext cx="3679825" cy="6272213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8728D861-FEB6-4D9A-8AF6-8C0E392A2D11}"/>
              </a:ext>
            </a:extLst>
          </p:cNvPr>
          <p:cNvSpPr/>
          <p:nvPr/>
        </p:nvSpPr>
        <p:spPr>
          <a:xfrm>
            <a:off x="4649788" y="-22225"/>
            <a:ext cx="3505200" cy="6238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58C14228-0389-49CB-B890-C325A09A41D7}"/>
              </a:ext>
            </a:extLst>
          </p:cNvPr>
          <p:cNvSpPr/>
          <p:nvPr/>
        </p:nvSpPr>
        <p:spPr>
          <a:xfrm>
            <a:off x="904875" y="601663"/>
            <a:ext cx="3562350" cy="564832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75CB8CC5-50C5-4649-B9D9-BA12A641E271}"/>
              </a:ext>
            </a:extLst>
          </p:cNvPr>
          <p:cNvSpPr/>
          <p:nvPr/>
        </p:nvSpPr>
        <p:spPr>
          <a:xfrm>
            <a:off x="4651375" y="6088063"/>
            <a:ext cx="3505200" cy="8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8" name="Date Placeholder 4">
            <a:extLst>
              <a:ext uri="{FF2B5EF4-FFF2-40B4-BE49-F238E27FC236}">
                <a16:creationId xmlns:a16="http://schemas.microsoft.com/office/drawing/2014/main" id="{0FB88369-C415-44A5-B86F-96BE3291F5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9" name="Slide Number Placeholder 6">
            <a:extLst>
              <a:ext uri="{FF2B5EF4-FFF2-40B4-BE49-F238E27FC236}">
                <a16:creationId xmlns:a16="http://schemas.microsoft.com/office/drawing/2014/main" id="{8E16D307-E9C0-4B01-A348-9C2C798F7F03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DA2BBE-73BA-4E2E-8E8F-C5D0F6A3758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  <p:sp>
        <p:nvSpPr>
          <p:cNvPr id="50" name="Footer Placeholder 5">
            <a:extLst>
              <a:ext uri="{FF2B5EF4-FFF2-40B4-BE49-F238E27FC236}">
                <a16:creationId xmlns:a16="http://schemas.microsoft.com/office/drawing/2014/main" id="{A3F93BEE-2BA4-4882-8D20-9CA804300001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>
          <a:xfrm>
            <a:off x="4641850" y="5724525"/>
            <a:ext cx="3492500" cy="365125"/>
          </a:xfrm>
        </p:spPr>
        <p:txBody>
          <a:bodyPr>
            <a:normAutofit/>
          </a:bodyPr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69091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"/>
    </mc:Choice>
    <mc:Fallback>
      <p:transition spd="slow" advClick="0" advTm="1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60">
            <a:extLst>
              <a:ext uri="{FF2B5EF4-FFF2-40B4-BE49-F238E27FC236}">
                <a16:creationId xmlns:a16="http://schemas.microsoft.com/office/drawing/2014/main" id="{162799DF-21B7-49C6-8FE7-569F0304BBC6}"/>
              </a:ext>
            </a:extLst>
          </p:cNvPr>
          <p:cNvGrpSpPr>
            <a:grpSpLocks/>
          </p:cNvGrpSpPr>
          <p:nvPr/>
        </p:nvGrpSpPr>
        <p:grpSpPr bwMode="auto">
          <a:xfrm>
            <a:off x="-382588" y="0"/>
            <a:ext cx="9932988" cy="6858000"/>
            <a:chOff x="-382404" y="0"/>
            <a:chExt cx="9932332" cy="6858000"/>
          </a:xfrm>
        </p:grpSpPr>
        <p:grpSp>
          <p:nvGrpSpPr>
            <p:cNvPr id="6" name="Group 61">
              <a:extLst>
                <a:ext uri="{FF2B5EF4-FFF2-40B4-BE49-F238E27FC236}">
                  <a16:creationId xmlns:a16="http://schemas.microsoft.com/office/drawing/2014/main" id="{A4A90ADB-004E-48DA-A1C0-B3C7B620251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29" name="Group 4">
                <a:extLst>
                  <a:ext uri="{FF2B5EF4-FFF2-40B4-BE49-F238E27FC236}">
                    <a16:creationId xmlns:a16="http://schemas.microsoft.com/office/drawing/2014/main" id="{A54A8FE6-72AE-4335-8589-F5725B71B01E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41" name="Rectangle 40">
                  <a:extLst>
                    <a:ext uri="{FF2B5EF4-FFF2-40B4-BE49-F238E27FC236}">
                      <a16:creationId xmlns:a16="http://schemas.microsoft.com/office/drawing/2014/main" id="{8E8879E8-43E9-4D96-8B3C-FC7DF08172C4}"/>
                    </a:ext>
                  </a:extLst>
                </p:cNvPr>
                <p:cNvSpPr/>
                <p:nvPr/>
              </p:nvSpPr>
              <p:spPr>
                <a:xfrm>
                  <a:off x="914499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2" name="Rectangle 2">
                  <a:extLst>
                    <a:ext uri="{FF2B5EF4-FFF2-40B4-BE49-F238E27FC236}">
                      <a16:creationId xmlns:a16="http://schemas.microsoft.com/office/drawing/2014/main" id="{9C483DD4-C894-462D-B42C-3F4479EE802D}"/>
                    </a:ext>
                  </a:extLst>
                </p:cNvPr>
                <p:cNvSpPr/>
                <p:nvPr/>
              </p:nvSpPr>
              <p:spPr>
                <a:xfrm>
                  <a:off x="159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3" name="Rectangle 3">
                  <a:extLst>
                    <a:ext uri="{FF2B5EF4-FFF2-40B4-BE49-F238E27FC236}">
                      <a16:creationId xmlns:a16="http://schemas.microsoft.com/office/drawing/2014/main" id="{3803A902-F79F-454C-A298-720DC50E5E2C}"/>
                    </a:ext>
                  </a:extLst>
                </p:cNvPr>
                <p:cNvSpPr/>
                <p:nvPr/>
              </p:nvSpPr>
              <p:spPr>
                <a:xfrm>
                  <a:off x="228744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30" name="Group 5">
                <a:extLst>
                  <a:ext uri="{FF2B5EF4-FFF2-40B4-BE49-F238E27FC236}">
                    <a16:creationId xmlns:a16="http://schemas.microsoft.com/office/drawing/2014/main" id="{8245F5EA-78F8-4D5B-A228-5B2FC91AE21A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38" name="Rectangle 37">
                  <a:extLst>
                    <a:ext uri="{FF2B5EF4-FFF2-40B4-BE49-F238E27FC236}">
                      <a16:creationId xmlns:a16="http://schemas.microsoft.com/office/drawing/2014/main" id="{E31CA66D-0A16-4D89-AF29-7095A68F347C}"/>
                    </a:ext>
                  </a:extLst>
                </p:cNvPr>
                <p:cNvSpPr/>
                <p:nvPr/>
              </p:nvSpPr>
              <p:spPr>
                <a:xfrm>
                  <a:off x="913836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9" name="Rectangle 38">
                  <a:extLst>
                    <a:ext uri="{FF2B5EF4-FFF2-40B4-BE49-F238E27FC236}">
                      <a16:creationId xmlns:a16="http://schemas.microsoft.com/office/drawing/2014/main" id="{A7CB2F05-A0D9-4346-BFBC-7535DDA2A9C4}"/>
                    </a:ext>
                  </a:extLst>
                </p:cNvPr>
                <p:cNvSpPr/>
                <p:nvPr/>
              </p:nvSpPr>
              <p:spPr>
                <a:xfrm>
                  <a:off x="-504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0" name="Rectangle 39">
                  <a:extLst>
                    <a:ext uri="{FF2B5EF4-FFF2-40B4-BE49-F238E27FC236}">
                      <a16:creationId xmlns:a16="http://schemas.microsoft.com/office/drawing/2014/main" id="{8C5370FC-9393-4372-A9F6-478ABE3C484E}"/>
                    </a:ext>
                  </a:extLst>
                </p:cNvPr>
                <p:cNvSpPr/>
                <p:nvPr/>
              </p:nvSpPr>
              <p:spPr>
                <a:xfrm>
                  <a:off x="228081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31" name="Group 9">
                <a:extLst>
                  <a:ext uri="{FF2B5EF4-FFF2-40B4-BE49-F238E27FC236}">
                    <a16:creationId xmlns:a16="http://schemas.microsoft.com/office/drawing/2014/main" id="{D76E1F91-3869-49AA-81FE-8AE496A97770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35" name="Rectangle 34">
                  <a:extLst>
                    <a:ext uri="{FF2B5EF4-FFF2-40B4-BE49-F238E27FC236}">
                      <a16:creationId xmlns:a16="http://schemas.microsoft.com/office/drawing/2014/main" id="{547C8E43-FFA0-4D2E-A8F1-613B5D32305B}"/>
                    </a:ext>
                  </a:extLst>
                </p:cNvPr>
                <p:cNvSpPr/>
                <p:nvPr/>
              </p:nvSpPr>
              <p:spPr>
                <a:xfrm>
                  <a:off x="914785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6" name="Rectangle 35">
                  <a:extLst>
                    <a:ext uri="{FF2B5EF4-FFF2-40B4-BE49-F238E27FC236}">
                      <a16:creationId xmlns:a16="http://schemas.microsoft.com/office/drawing/2014/main" id="{F868D073-CE74-4437-A061-152F94F0BFED}"/>
                    </a:ext>
                  </a:extLst>
                </p:cNvPr>
                <p:cNvSpPr/>
                <p:nvPr/>
              </p:nvSpPr>
              <p:spPr>
                <a:xfrm>
                  <a:off x="445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7" name="Rectangle 36">
                  <a:extLst>
                    <a:ext uri="{FF2B5EF4-FFF2-40B4-BE49-F238E27FC236}">
                      <a16:creationId xmlns:a16="http://schemas.microsoft.com/office/drawing/2014/main" id="{055B2E7B-0054-435F-B6E6-457B8298822D}"/>
                    </a:ext>
                  </a:extLst>
                </p:cNvPr>
                <p:cNvSpPr/>
                <p:nvPr/>
              </p:nvSpPr>
              <p:spPr>
                <a:xfrm>
                  <a:off x="229030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sp>
            <p:nvSpPr>
              <p:cNvPr id="32" name="Rectangle 31">
                <a:extLst>
                  <a:ext uri="{FF2B5EF4-FFF2-40B4-BE49-F238E27FC236}">
                    <a16:creationId xmlns:a16="http://schemas.microsoft.com/office/drawing/2014/main" id="{0F09916D-EE33-4027-B17B-AF6816913805}"/>
                  </a:ext>
                </a:extLst>
              </p:cNvPr>
              <p:cNvSpPr/>
              <p:nvPr/>
            </p:nvSpPr>
            <p:spPr>
              <a:xfrm>
                <a:off x="3809907" y="0"/>
                <a:ext cx="2819214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33" name="Rectangle 32">
                <a:extLst>
                  <a:ext uri="{FF2B5EF4-FFF2-40B4-BE49-F238E27FC236}">
                    <a16:creationId xmlns:a16="http://schemas.microsoft.com/office/drawing/2014/main" id="{865ADD63-BDE7-43DD-9947-563508D79C5D}"/>
                  </a:ext>
                </a:extLst>
              </p:cNvPr>
              <p:cNvSpPr/>
              <p:nvPr/>
            </p:nvSpPr>
            <p:spPr>
              <a:xfrm>
                <a:off x="2895568" y="0"/>
                <a:ext cx="45717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34" name="Rectangle 33">
                <a:extLst>
                  <a:ext uri="{FF2B5EF4-FFF2-40B4-BE49-F238E27FC236}">
                    <a16:creationId xmlns:a16="http://schemas.microsoft.com/office/drawing/2014/main" id="{D1C2AE04-D298-477C-8C60-EFD988EF83AC}"/>
                  </a:ext>
                </a:extLst>
              </p:cNvPr>
              <p:cNvSpPr/>
              <p:nvPr/>
            </p:nvSpPr>
            <p:spPr>
              <a:xfrm>
                <a:off x="3124153" y="0"/>
                <a:ext cx="76195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</p:grpSp>
        <p:sp>
          <p:nvSpPr>
            <p:cNvPr id="7" name="Freeform 62">
              <a:extLst>
                <a:ext uri="{FF2B5EF4-FFF2-40B4-BE49-F238E27FC236}">
                  <a16:creationId xmlns:a16="http://schemas.microsoft.com/office/drawing/2014/main" id="{AB39BF4D-9185-48E5-A0D1-C78375A13505}"/>
                </a:ext>
              </a:extLst>
            </p:cNvPr>
            <p:cNvSpPr/>
            <p:nvPr/>
          </p:nvSpPr>
          <p:spPr>
            <a:xfrm>
              <a:off x="-12540" y="5035550"/>
              <a:ext cx="9144984" cy="1174750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8" name="Freeform 63">
              <a:extLst>
                <a:ext uri="{FF2B5EF4-FFF2-40B4-BE49-F238E27FC236}">
                  <a16:creationId xmlns:a16="http://schemas.microsoft.com/office/drawing/2014/main" id="{B8F5F2AC-3123-46BC-9CA6-3EDBE3F7416E}"/>
                </a:ext>
              </a:extLst>
            </p:cNvPr>
            <p:cNvSpPr/>
            <p:nvPr/>
          </p:nvSpPr>
          <p:spPr>
            <a:xfrm>
              <a:off x="-12540" y="3467100"/>
              <a:ext cx="9144984" cy="890588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" name="Freeform 64">
              <a:extLst>
                <a:ext uri="{FF2B5EF4-FFF2-40B4-BE49-F238E27FC236}">
                  <a16:creationId xmlns:a16="http://schemas.microsoft.com/office/drawing/2014/main" id="{FCACEFA4-C898-4D54-A6F0-E07F0D2770DB}"/>
                </a:ext>
              </a:extLst>
            </p:cNvPr>
            <p:cNvSpPr/>
            <p:nvPr/>
          </p:nvSpPr>
          <p:spPr>
            <a:xfrm>
              <a:off x="-23653" y="5640388"/>
              <a:ext cx="3004940" cy="1211262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0" name="Freeform 66">
              <a:extLst>
                <a:ext uri="{FF2B5EF4-FFF2-40B4-BE49-F238E27FC236}">
                  <a16:creationId xmlns:a16="http://schemas.microsoft.com/office/drawing/2014/main" id="{8EF851EC-24F3-4352-9F9C-DFDDAD24781E}"/>
                </a:ext>
              </a:extLst>
            </p:cNvPr>
            <p:cNvSpPr/>
            <p:nvPr/>
          </p:nvSpPr>
          <p:spPr>
            <a:xfrm>
              <a:off x="-12540" y="5284788"/>
              <a:ext cx="9144984" cy="1477962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1" name="Freeform 67">
              <a:extLst>
                <a:ext uri="{FF2B5EF4-FFF2-40B4-BE49-F238E27FC236}">
                  <a16:creationId xmlns:a16="http://schemas.microsoft.com/office/drawing/2014/main" id="{6F0DC8A0-7BFE-41CC-920A-0D870C289AA9}"/>
                </a:ext>
              </a:extLst>
            </p:cNvPr>
            <p:cNvSpPr/>
            <p:nvPr/>
          </p:nvSpPr>
          <p:spPr>
            <a:xfrm>
              <a:off x="2136793" y="5132388"/>
              <a:ext cx="6982952" cy="171926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2" name="Hexagon 11">
              <a:extLst>
                <a:ext uri="{FF2B5EF4-FFF2-40B4-BE49-F238E27FC236}">
                  <a16:creationId xmlns:a16="http://schemas.microsoft.com/office/drawing/2014/main" id="{1295C7CD-A1FB-4BF8-A6FE-7A995BA260C1}"/>
                </a:ext>
              </a:extLst>
            </p:cNvPr>
            <p:cNvSpPr/>
            <p:nvPr/>
          </p:nvSpPr>
          <p:spPr>
            <a:xfrm rot="1800000">
              <a:off x="2995574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3" name="Hexagon 12">
              <a:extLst>
                <a:ext uri="{FF2B5EF4-FFF2-40B4-BE49-F238E27FC236}">
                  <a16:creationId xmlns:a16="http://schemas.microsoft.com/office/drawing/2014/main" id="{9377C381-B0E9-4E52-9D51-E63CDDCCBF27}"/>
                </a:ext>
              </a:extLst>
            </p:cNvPr>
            <p:cNvSpPr/>
            <p:nvPr/>
          </p:nvSpPr>
          <p:spPr>
            <a:xfrm rot="1800000">
              <a:off x="3719426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4" name="Hexagon 13">
              <a:extLst>
                <a:ext uri="{FF2B5EF4-FFF2-40B4-BE49-F238E27FC236}">
                  <a16:creationId xmlns:a16="http://schemas.microsoft.com/office/drawing/2014/main" id="{474B47AD-1E6B-47CA-B318-A079465FF4C7}"/>
                </a:ext>
              </a:extLst>
            </p:cNvPr>
            <p:cNvSpPr/>
            <p:nvPr/>
          </p:nvSpPr>
          <p:spPr>
            <a:xfrm rot="1800000">
              <a:off x="3728950" y="159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5" name="Hexagon 14">
              <a:extLst>
                <a:ext uri="{FF2B5EF4-FFF2-40B4-BE49-F238E27FC236}">
                  <a16:creationId xmlns:a16="http://schemas.microsoft.com/office/drawing/2014/main" id="{FA61278D-320E-45E1-B8EC-8BF29E73CFB1}"/>
                </a:ext>
              </a:extLst>
            </p:cNvPr>
            <p:cNvSpPr/>
            <p:nvPr/>
          </p:nvSpPr>
          <p:spPr>
            <a:xfrm rot="1800000">
              <a:off x="2976525" y="32543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6" name="Hexagon 15">
              <a:extLst>
                <a:ext uri="{FF2B5EF4-FFF2-40B4-BE49-F238E27FC236}">
                  <a16:creationId xmlns:a16="http://schemas.microsoft.com/office/drawing/2014/main" id="{92BD8410-004A-49C8-993B-6CEFF24C6BC4}"/>
                </a:ext>
              </a:extLst>
            </p:cNvPr>
            <p:cNvSpPr/>
            <p:nvPr/>
          </p:nvSpPr>
          <p:spPr>
            <a:xfrm rot="1800000">
              <a:off x="4462327" y="53832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7" name="Freeform 75">
              <a:extLst>
                <a:ext uri="{FF2B5EF4-FFF2-40B4-BE49-F238E27FC236}">
                  <a16:creationId xmlns:a16="http://schemas.microsoft.com/office/drawing/2014/main" id="{3FF763FC-64E2-4857-B113-8654F0D9B5D0}"/>
                </a:ext>
              </a:extLst>
            </p:cNvPr>
            <p:cNvSpPr/>
            <p:nvPr/>
          </p:nvSpPr>
          <p:spPr>
            <a:xfrm rot="1800000">
              <a:off x="-382404" y="4202113"/>
              <a:ext cx="126198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8" name="Hexagon 17">
              <a:extLst>
                <a:ext uri="{FF2B5EF4-FFF2-40B4-BE49-F238E27FC236}">
                  <a16:creationId xmlns:a16="http://schemas.microsoft.com/office/drawing/2014/main" id="{FDF40E23-E9A8-4A5A-9685-8FFD8D2E9642}"/>
                </a:ext>
              </a:extLst>
            </p:cNvPr>
            <p:cNvSpPr/>
            <p:nvPr/>
          </p:nvSpPr>
          <p:spPr>
            <a:xfrm rot="1800000">
              <a:off x="23970" y="540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9" name="Hexagon 18">
              <a:extLst>
                <a:ext uri="{FF2B5EF4-FFF2-40B4-BE49-F238E27FC236}">
                  <a16:creationId xmlns:a16="http://schemas.microsoft.com/office/drawing/2014/main" id="{C9A3B29F-24AA-4522-AE81-8FE892D6D0EB}"/>
                </a:ext>
              </a:extLst>
            </p:cNvPr>
            <p:cNvSpPr/>
            <p:nvPr/>
          </p:nvSpPr>
          <p:spPr>
            <a:xfrm rot="1800000">
              <a:off x="52543" y="28495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0" name="Hexagon 19">
              <a:extLst>
                <a:ext uri="{FF2B5EF4-FFF2-40B4-BE49-F238E27FC236}">
                  <a16:creationId xmlns:a16="http://schemas.microsoft.com/office/drawing/2014/main" id="{BFC39AE8-86D7-4315-86B1-70B23D6D516C}"/>
                </a:ext>
              </a:extLst>
            </p:cNvPr>
            <p:cNvSpPr/>
            <p:nvPr/>
          </p:nvSpPr>
          <p:spPr>
            <a:xfrm rot="1800000">
              <a:off x="776395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1" name="Hexagon 20">
              <a:extLst>
                <a:ext uri="{FF2B5EF4-FFF2-40B4-BE49-F238E27FC236}">
                  <a16:creationId xmlns:a16="http://schemas.microsoft.com/office/drawing/2014/main" id="{CD73433B-1495-45D1-8FE0-DC5533F98A13}"/>
                </a:ext>
              </a:extLst>
            </p:cNvPr>
            <p:cNvSpPr/>
            <p:nvPr/>
          </p:nvSpPr>
          <p:spPr>
            <a:xfrm rot="1800000">
              <a:off x="1509772" y="54117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2" name="Hexagon 21">
              <a:extLst>
                <a:ext uri="{FF2B5EF4-FFF2-40B4-BE49-F238E27FC236}">
                  <a16:creationId xmlns:a16="http://schemas.microsoft.com/office/drawing/2014/main" id="{F2D21E99-1392-4B4E-A6C6-3722C2ECD3D5}"/>
                </a:ext>
              </a:extLst>
            </p:cNvPr>
            <p:cNvSpPr/>
            <p:nvPr/>
          </p:nvSpPr>
          <p:spPr>
            <a:xfrm rot="1800000">
              <a:off x="1528821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3" name="Hexagon 22">
              <a:extLst>
                <a:ext uri="{FF2B5EF4-FFF2-40B4-BE49-F238E27FC236}">
                  <a16:creationId xmlns:a16="http://schemas.microsoft.com/office/drawing/2014/main" id="{07D38AF3-C416-41A9-819F-2DE2DA92B28C}"/>
                </a:ext>
              </a:extLst>
            </p:cNvPr>
            <p:cNvSpPr/>
            <p:nvPr/>
          </p:nvSpPr>
          <p:spPr>
            <a:xfrm rot="1800000">
              <a:off x="795444" y="15636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4" name="Hexagon 23">
              <a:extLst>
                <a:ext uri="{FF2B5EF4-FFF2-40B4-BE49-F238E27FC236}">
                  <a16:creationId xmlns:a16="http://schemas.microsoft.com/office/drawing/2014/main" id="{60AEE914-9E81-419E-B0EB-1EC1D372E51C}"/>
                </a:ext>
              </a:extLst>
            </p:cNvPr>
            <p:cNvSpPr/>
            <p:nvPr/>
          </p:nvSpPr>
          <p:spPr>
            <a:xfrm rot="1800000">
              <a:off x="6806909" y="414496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5" name="Hexagon 24">
              <a:extLst>
                <a:ext uri="{FF2B5EF4-FFF2-40B4-BE49-F238E27FC236}">
                  <a16:creationId xmlns:a16="http://schemas.microsoft.com/office/drawing/2014/main" id="{83C53765-1F2A-4D68-8007-BCF1A7B2535D}"/>
                </a:ext>
              </a:extLst>
            </p:cNvPr>
            <p:cNvSpPr/>
            <p:nvPr/>
          </p:nvSpPr>
          <p:spPr>
            <a:xfrm rot="1800000">
              <a:off x="7549810" y="54213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6" name="Hexagon 25">
              <a:extLst>
                <a:ext uri="{FF2B5EF4-FFF2-40B4-BE49-F238E27FC236}">
                  <a16:creationId xmlns:a16="http://schemas.microsoft.com/office/drawing/2014/main" id="{DC581742-4A4A-4FAE-919A-D5A4E803EC9D}"/>
                </a:ext>
              </a:extLst>
            </p:cNvPr>
            <p:cNvSpPr/>
            <p:nvPr/>
          </p:nvSpPr>
          <p:spPr>
            <a:xfrm rot="1800000">
              <a:off x="7549810" y="28686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7" name="Freeform 85">
              <a:extLst>
                <a:ext uri="{FF2B5EF4-FFF2-40B4-BE49-F238E27FC236}">
                  <a16:creationId xmlns:a16="http://schemas.microsoft.com/office/drawing/2014/main" id="{AFB9CF68-A727-4910-B3DF-F015B1844052}"/>
                </a:ext>
              </a:extLst>
            </p:cNvPr>
            <p:cNvSpPr/>
            <p:nvPr/>
          </p:nvSpPr>
          <p:spPr>
            <a:xfrm rot="1800000">
              <a:off x="8306998" y="4056063"/>
              <a:ext cx="124293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8" name="Freeform 86">
              <a:extLst>
                <a:ext uri="{FF2B5EF4-FFF2-40B4-BE49-F238E27FC236}">
                  <a16:creationId xmlns:a16="http://schemas.microsoft.com/office/drawing/2014/main" id="{73ADE338-8361-456D-894D-65076072843D}"/>
                </a:ext>
              </a:extLst>
            </p:cNvPr>
            <p:cNvSpPr/>
            <p:nvPr/>
          </p:nvSpPr>
          <p:spPr>
            <a:xfrm rot="1800000">
              <a:off x="8306998" y="1511300"/>
              <a:ext cx="1241343" cy="1389063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44" name="Rectangle 43">
            <a:extLst>
              <a:ext uri="{FF2B5EF4-FFF2-40B4-BE49-F238E27FC236}">
                <a16:creationId xmlns:a16="http://schemas.microsoft.com/office/drawing/2014/main" id="{B33AAFA2-65EA-416A-8293-89B2DDD90867}"/>
              </a:ext>
            </a:extLst>
          </p:cNvPr>
          <p:cNvSpPr/>
          <p:nvPr/>
        </p:nvSpPr>
        <p:spPr>
          <a:xfrm>
            <a:off x="4560888" y="-22225"/>
            <a:ext cx="3679825" cy="6272213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7BE12FE2-4FCE-494D-96BC-FBB5ABCFBD50}"/>
              </a:ext>
            </a:extLst>
          </p:cNvPr>
          <p:cNvSpPr/>
          <p:nvPr/>
        </p:nvSpPr>
        <p:spPr>
          <a:xfrm>
            <a:off x="4649788" y="-22225"/>
            <a:ext cx="3505200" cy="6238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28B6382E-3F81-4C5F-BBA9-F66DA1FFA29D}"/>
              </a:ext>
            </a:extLst>
          </p:cNvPr>
          <p:cNvSpPr/>
          <p:nvPr/>
        </p:nvSpPr>
        <p:spPr>
          <a:xfrm>
            <a:off x="904875" y="601663"/>
            <a:ext cx="3562350" cy="564832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7A49BF2F-0EC1-4711-A510-5C7E8B509F03}"/>
              </a:ext>
            </a:extLst>
          </p:cNvPr>
          <p:cNvSpPr/>
          <p:nvPr/>
        </p:nvSpPr>
        <p:spPr>
          <a:xfrm>
            <a:off x="4651375" y="6088063"/>
            <a:ext cx="3505200" cy="8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 rtlCol="0">
            <a:normAutofit/>
          </a:bodyPr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8" name="Date Placeholder 4">
            <a:extLst>
              <a:ext uri="{FF2B5EF4-FFF2-40B4-BE49-F238E27FC236}">
                <a16:creationId xmlns:a16="http://schemas.microsoft.com/office/drawing/2014/main" id="{DE01A326-28FC-4749-941F-3BF2FFB8D7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9" name="Footer Placeholder 5">
            <a:extLst>
              <a:ext uri="{FF2B5EF4-FFF2-40B4-BE49-F238E27FC236}">
                <a16:creationId xmlns:a16="http://schemas.microsoft.com/office/drawing/2014/main" id="{90838959-3D18-4034-B4D5-B32DD77E25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41850" y="5724525"/>
            <a:ext cx="3492500" cy="365125"/>
          </a:xfrm>
        </p:spPr>
        <p:txBody>
          <a:bodyPr>
            <a:normAutofit/>
          </a:bodyPr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0" name="Slide Number Placeholder 6">
            <a:extLst>
              <a:ext uri="{FF2B5EF4-FFF2-40B4-BE49-F238E27FC236}">
                <a16:creationId xmlns:a16="http://schemas.microsoft.com/office/drawing/2014/main" id="{079C32CC-070E-4F0A-A6EF-725A52F38E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0FBACE-F5F5-4927-8384-5B0BD299A90A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7634469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"/>
    </mc:Choice>
    <mc:Fallback>
      <p:transition spd="slow" advClick="0" advTm="1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E7D8BD6-39D6-42DF-8045-E08D78324E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FC3BCF4-D3F3-4A6B-9C05-C923E8AE60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C642D06-0476-4358-9EAF-092D7CCDBD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217F61-DAB3-4E81-95FD-792BEBAFC42C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925098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"/>
    </mc:Choice>
    <mc:Fallback>
      <p:transition spd="slow" advClick="0" advTm="1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D7E9913-10F9-4105-AE73-C7DBC2CA5C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BD819A5-9FD0-40BE-8A4B-64053B253D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A0069E6-7121-4119-B075-D8049E5864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C873D8-9DE4-4E16-88AA-526C28C23A4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4435021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"/>
    </mc:Choice>
    <mc:Fallback>
      <p:transition spd="slow" advClick="0" advTm="1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00B0F0"/>
            </a:gs>
            <a:gs pos="62000">
              <a:srgbClr val="0070C0"/>
            </a:gs>
            <a:gs pos="99001">
              <a:srgbClr val="000000"/>
            </a:gs>
            <a:gs pos="100000">
              <a:srgbClr val="000000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41">
            <a:extLst>
              <a:ext uri="{FF2B5EF4-FFF2-40B4-BE49-F238E27FC236}">
                <a16:creationId xmlns:a16="http://schemas.microsoft.com/office/drawing/2014/main" id="{81160AF5-8711-4B3E-81F1-46FD6CF870FC}"/>
              </a:ext>
            </a:extLst>
          </p:cNvPr>
          <p:cNvGrpSpPr>
            <a:grpSpLocks/>
          </p:cNvGrpSpPr>
          <p:nvPr/>
        </p:nvGrpSpPr>
        <p:grpSpPr bwMode="auto">
          <a:xfrm>
            <a:off x="-304800" y="0"/>
            <a:ext cx="9932988" cy="6858000"/>
            <a:chOff x="-382404" y="0"/>
            <a:chExt cx="9932332" cy="6858000"/>
          </a:xfrm>
        </p:grpSpPr>
        <p:grpSp>
          <p:nvGrpSpPr>
            <p:cNvPr id="1035" name="Group 44">
              <a:extLst>
                <a:ext uri="{FF2B5EF4-FFF2-40B4-BE49-F238E27FC236}">
                  <a16:creationId xmlns:a16="http://schemas.microsoft.com/office/drawing/2014/main" id="{6785D4E9-D436-4A72-9575-882B35EB014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58" name="Group 4">
                <a:extLst>
                  <a:ext uri="{FF2B5EF4-FFF2-40B4-BE49-F238E27FC236}">
                    <a16:creationId xmlns:a16="http://schemas.microsoft.com/office/drawing/2014/main" id="{96E1AF3E-0154-4902-9F68-69EBDC404B81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>
                  <a:extLst>
                    <a:ext uri="{FF2B5EF4-FFF2-40B4-BE49-F238E27FC236}">
                      <a16:creationId xmlns:a16="http://schemas.microsoft.com/office/drawing/2014/main" id="{46C36422-E7A4-47D3-8246-B86FE1400838}"/>
                    </a:ext>
                  </a:extLst>
                </p:cNvPr>
                <p:cNvSpPr/>
                <p:nvPr/>
              </p:nvSpPr>
              <p:spPr>
                <a:xfrm>
                  <a:off x="914499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114" name="Rectangle 2">
                  <a:extLst>
                    <a:ext uri="{FF2B5EF4-FFF2-40B4-BE49-F238E27FC236}">
                      <a16:creationId xmlns:a16="http://schemas.microsoft.com/office/drawing/2014/main" id="{0DD8C361-A3C6-4D8D-8885-701D826F15B0}"/>
                    </a:ext>
                  </a:extLst>
                </p:cNvPr>
                <p:cNvSpPr/>
                <p:nvPr/>
              </p:nvSpPr>
              <p:spPr>
                <a:xfrm>
                  <a:off x="159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115" name="Rectangle 3">
                  <a:extLst>
                    <a:ext uri="{FF2B5EF4-FFF2-40B4-BE49-F238E27FC236}">
                      <a16:creationId xmlns:a16="http://schemas.microsoft.com/office/drawing/2014/main" id="{0FD23F1B-FBFD-4210-9DFD-9907F607DA66}"/>
                    </a:ext>
                  </a:extLst>
                </p:cNvPr>
                <p:cNvSpPr/>
                <p:nvPr/>
              </p:nvSpPr>
              <p:spPr>
                <a:xfrm>
                  <a:off x="228744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1059" name="Group 5">
                <a:extLst>
                  <a:ext uri="{FF2B5EF4-FFF2-40B4-BE49-F238E27FC236}">
                    <a16:creationId xmlns:a16="http://schemas.microsoft.com/office/drawing/2014/main" id="{066F4E95-27BD-40B6-B3DB-83394748EC7D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>
                  <a:extLst>
                    <a:ext uri="{FF2B5EF4-FFF2-40B4-BE49-F238E27FC236}">
                      <a16:creationId xmlns:a16="http://schemas.microsoft.com/office/drawing/2014/main" id="{F691049E-651A-452D-B038-8F479BCDF899}"/>
                    </a:ext>
                  </a:extLst>
                </p:cNvPr>
                <p:cNvSpPr/>
                <p:nvPr/>
              </p:nvSpPr>
              <p:spPr>
                <a:xfrm>
                  <a:off x="913836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111" name="Rectangle 110">
                  <a:extLst>
                    <a:ext uri="{FF2B5EF4-FFF2-40B4-BE49-F238E27FC236}">
                      <a16:creationId xmlns:a16="http://schemas.microsoft.com/office/drawing/2014/main" id="{12CD060B-C316-4580-89BD-8D8F295AFBBA}"/>
                    </a:ext>
                  </a:extLst>
                </p:cNvPr>
                <p:cNvSpPr/>
                <p:nvPr/>
              </p:nvSpPr>
              <p:spPr>
                <a:xfrm>
                  <a:off x="-504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112" name="Rectangle 111">
                  <a:extLst>
                    <a:ext uri="{FF2B5EF4-FFF2-40B4-BE49-F238E27FC236}">
                      <a16:creationId xmlns:a16="http://schemas.microsoft.com/office/drawing/2014/main" id="{5631BBB7-37B1-4EEA-B536-9201F3F86F4A}"/>
                    </a:ext>
                  </a:extLst>
                </p:cNvPr>
                <p:cNvSpPr/>
                <p:nvPr/>
              </p:nvSpPr>
              <p:spPr>
                <a:xfrm>
                  <a:off x="228081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1060" name="Group 9">
                <a:extLst>
                  <a:ext uri="{FF2B5EF4-FFF2-40B4-BE49-F238E27FC236}">
                    <a16:creationId xmlns:a16="http://schemas.microsoft.com/office/drawing/2014/main" id="{A1D859E6-7B0C-4530-8C4A-A0F71B9B2709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>
                  <a:extLst>
                    <a:ext uri="{FF2B5EF4-FFF2-40B4-BE49-F238E27FC236}">
                      <a16:creationId xmlns:a16="http://schemas.microsoft.com/office/drawing/2014/main" id="{5BDE6504-83B3-4F66-8B14-CACD6724F928}"/>
                    </a:ext>
                  </a:extLst>
                </p:cNvPr>
                <p:cNvSpPr/>
                <p:nvPr/>
              </p:nvSpPr>
              <p:spPr>
                <a:xfrm>
                  <a:off x="914785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108" name="Rectangle 107">
                  <a:extLst>
                    <a:ext uri="{FF2B5EF4-FFF2-40B4-BE49-F238E27FC236}">
                      <a16:creationId xmlns:a16="http://schemas.microsoft.com/office/drawing/2014/main" id="{946B1DCE-8A88-4008-8C88-09C072A8C9D1}"/>
                    </a:ext>
                  </a:extLst>
                </p:cNvPr>
                <p:cNvSpPr/>
                <p:nvPr/>
              </p:nvSpPr>
              <p:spPr>
                <a:xfrm>
                  <a:off x="445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109" name="Rectangle 108">
                  <a:extLst>
                    <a:ext uri="{FF2B5EF4-FFF2-40B4-BE49-F238E27FC236}">
                      <a16:creationId xmlns:a16="http://schemas.microsoft.com/office/drawing/2014/main" id="{82F1A136-3F82-440C-B4FD-8295140D7AC3}"/>
                    </a:ext>
                  </a:extLst>
                </p:cNvPr>
                <p:cNvSpPr/>
                <p:nvPr/>
              </p:nvSpPr>
              <p:spPr>
                <a:xfrm>
                  <a:off x="229030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sp>
            <p:nvSpPr>
              <p:cNvPr id="104" name="Rectangle 103">
                <a:extLst>
                  <a:ext uri="{FF2B5EF4-FFF2-40B4-BE49-F238E27FC236}">
                    <a16:creationId xmlns:a16="http://schemas.microsoft.com/office/drawing/2014/main" id="{F92A6B7B-26CD-42D8-A436-6039A8AAE75A}"/>
                  </a:ext>
                </a:extLst>
              </p:cNvPr>
              <p:cNvSpPr/>
              <p:nvPr/>
            </p:nvSpPr>
            <p:spPr>
              <a:xfrm>
                <a:off x="3809907" y="0"/>
                <a:ext cx="2819214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105" name="Rectangle 104">
                <a:extLst>
                  <a:ext uri="{FF2B5EF4-FFF2-40B4-BE49-F238E27FC236}">
                    <a16:creationId xmlns:a16="http://schemas.microsoft.com/office/drawing/2014/main" id="{40A98CC0-4313-449C-9ABF-E0ED875D2FB0}"/>
                  </a:ext>
                </a:extLst>
              </p:cNvPr>
              <p:cNvSpPr/>
              <p:nvPr/>
            </p:nvSpPr>
            <p:spPr>
              <a:xfrm>
                <a:off x="2895568" y="0"/>
                <a:ext cx="45717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106" name="Rectangle 105">
                <a:extLst>
                  <a:ext uri="{FF2B5EF4-FFF2-40B4-BE49-F238E27FC236}">
                    <a16:creationId xmlns:a16="http://schemas.microsoft.com/office/drawing/2014/main" id="{DFCD5745-2785-4303-8FE9-B46EFB012D15}"/>
                  </a:ext>
                </a:extLst>
              </p:cNvPr>
              <p:cNvSpPr/>
              <p:nvPr/>
            </p:nvSpPr>
            <p:spPr>
              <a:xfrm>
                <a:off x="3124153" y="0"/>
                <a:ext cx="76195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</p:grpSp>
        <p:sp>
          <p:nvSpPr>
            <p:cNvPr id="44" name="Freeform 43">
              <a:extLst>
                <a:ext uri="{FF2B5EF4-FFF2-40B4-BE49-F238E27FC236}">
                  <a16:creationId xmlns:a16="http://schemas.microsoft.com/office/drawing/2014/main" id="{7DDA4C53-E423-42FE-A63F-C4E9D1A397AA}"/>
                </a:ext>
              </a:extLst>
            </p:cNvPr>
            <p:cNvSpPr/>
            <p:nvPr/>
          </p:nvSpPr>
          <p:spPr>
            <a:xfrm>
              <a:off x="-12540" y="5035550"/>
              <a:ext cx="9144983" cy="1174750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45" name="Freeform 44">
              <a:extLst>
                <a:ext uri="{FF2B5EF4-FFF2-40B4-BE49-F238E27FC236}">
                  <a16:creationId xmlns:a16="http://schemas.microsoft.com/office/drawing/2014/main" id="{483D9201-7081-4C7B-8F1F-9222FA2F5065}"/>
                </a:ext>
              </a:extLst>
            </p:cNvPr>
            <p:cNvSpPr/>
            <p:nvPr/>
          </p:nvSpPr>
          <p:spPr>
            <a:xfrm>
              <a:off x="-12540" y="3467100"/>
              <a:ext cx="9144983" cy="890588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46" name="Freeform 45">
              <a:extLst>
                <a:ext uri="{FF2B5EF4-FFF2-40B4-BE49-F238E27FC236}">
                  <a16:creationId xmlns:a16="http://schemas.microsoft.com/office/drawing/2014/main" id="{D5EA02AA-1FB2-4950-BFC5-CF7935864B31}"/>
                </a:ext>
              </a:extLst>
            </p:cNvPr>
            <p:cNvSpPr/>
            <p:nvPr/>
          </p:nvSpPr>
          <p:spPr>
            <a:xfrm>
              <a:off x="-23653" y="5640388"/>
              <a:ext cx="3004940" cy="1211262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47" name="Freeform 46">
              <a:extLst>
                <a:ext uri="{FF2B5EF4-FFF2-40B4-BE49-F238E27FC236}">
                  <a16:creationId xmlns:a16="http://schemas.microsoft.com/office/drawing/2014/main" id="{1535F3B0-CD1F-441D-9B14-882CA843EE54}"/>
                </a:ext>
              </a:extLst>
            </p:cNvPr>
            <p:cNvSpPr/>
            <p:nvPr/>
          </p:nvSpPr>
          <p:spPr>
            <a:xfrm>
              <a:off x="-12540" y="5284788"/>
              <a:ext cx="9144983" cy="1477962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49" name="Freeform 48">
              <a:extLst>
                <a:ext uri="{FF2B5EF4-FFF2-40B4-BE49-F238E27FC236}">
                  <a16:creationId xmlns:a16="http://schemas.microsoft.com/office/drawing/2014/main" id="{7B6F6B0C-BB93-41E6-BE2E-9130B4606830}"/>
                </a:ext>
              </a:extLst>
            </p:cNvPr>
            <p:cNvSpPr/>
            <p:nvPr/>
          </p:nvSpPr>
          <p:spPr>
            <a:xfrm>
              <a:off x="2136793" y="5132388"/>
              <a:ext cx="6982951" cy="171926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0" name="Hexagon 49">
              <a:extLst>
                <a:ext uri="{FF2B5EF4-FFF2-40B4-BE49-F238E27FC236}">
                  <a16:creationId xmlns:a16="http://schemas.microsoft.com/office/drawing/2014/main" id="{76AAA68E-55D8-471F-9838-D5C119A9A7C1}"/>
                </a:ext>
              </a:extLst>
            </p:cNvPr>
            <p:cNvSpPr/>
            <p:nvPr/>
          </p:nvSpPr>
          <p:spPr>
            <a:xfrm rot="1800000">
              <a:off x="2995573" y="285908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1" name="Hexagon 50">
              <a:extLst>
                <a:ext uri="{FF2B5EF4-FFF2-40B4-BE49-F238E27FC236}">
                  <a16:creationId xmlns:a16="http://schemas.microsoft.com/office/drawing/2014/main" id="{8F3C79D6-8E9F-487B-93E9-C5A573FF179B}"/>
                </a:ext>
              </a:extLst>
            </p:cNvPr>
            <p:cNvSpPr/>
            <p:nvPr/>
          </p:nvSpPr>
          <p:spPr>
            <a:xfrm rot="1800000">
              <a:off x="3719425" y="412591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2" name="Hexagon 51">
              <a:extLst>
                <a:ext uri="{FF2B5EF4-FFF2-40B4-BE49-F238E27FC236}">
                  <a16:creationId xmlns:a16="http://schemas.microsoft.com/office/drawing/2014/main" id="{4BCF01E3-0CED-42B6-B796-7E0D060F36F2}"/>
                </a:ext>
              </a:extLst>
            </p:cNvPr>
            <p:cNvSpPr/>
            <p:nvPr/>
          </p:nvSpPr>
          <p:spPr>
            <a:xfrm rot="1800000">
              <a:off x="3728949" y="159226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3" name="Hexagon 52">
              <a:extLst>
                <a:ext uri="{FF2B5EF4-FFF2-40B4-BE49-F238E27FC236}">
                  <a16:creationId xmlns:a16="http://schemas.microsoft.com/office/drawing/2014/main" id="{7110495C-2562-4AD3-A896-CE6724A4AF5A}"/>
                </a:ext>
              </a:extLst>
            </p:cNvPr>
            <p:cNvSpPr/>
            <p:nvPr/>
          </p:nvSpPr>
          <p:spPr>
            <a:xfrm rot="1800000">
              <a:off x="2976524" y="32543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4" name="Hexagon 53">
              <a:extLst>
                <a:ext uri="{FF2B5EF4-FFF2-40B4-BE49-F238E27FC236}">
                  <a16:creationId xmlns:a16="http://schemas.microsoft.com/office/drawing/2014/main" id="{32CB1E75-6161-4026-9338-BF717D361648}"/>
                </a:ext>
              </a:extLst>
            </p:cNvPr>
            <p:cNvSpPr/>
            <p:nvPr/>
          </p:nvSpPr>
          <p:spPr>
            <a:xfrm rot="1800000">
              <a:off x="4462326" y="538321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5" name="Freeform 54">
              <a:extLst>
                <a:ext uri="{FF2B5EF4-FFF2-40B4-BE49-F238E27FC236}">
                  <a16:creationId xmlns:a16="http://schemas.microsoft.com/office/drawing/2014/main" id="{F8E2B10E-3E25-452D-9068-270FA90254DA}"/>
                </a:ext>
              </a:extLst>
            </p:cNvPr>
            <p:cNvSpPr/>
            <p:nvPr/>
          </p:nvSpPr>
          <p:spPr>
            <a:xfrm rot="1800000">
              <a:off x="-382404" y="4202113"/>
              <a:ext cx="126198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6" name="Hexagon 55">
              <a:extLst>
                <a:ext uri="{FF2B5EF4-FFF2-40B4-BE49-F238E27FC236}">
                  <a16:creationId xmlns:a16="http://schemas.microsoft.com/office/drawing/2014/main" id="{3BC90EDE-E2D9-4BA6-8906-78522B28086C}"/>
                </a:ext>
              </a:extLst>
            </p:cNvPr>
            <p:cNvSpPr/>
            <p:nvPr/>
          </p:nvSpPr>
          <p:spPr>
            <a:xfrm rot="1800000">
              <a:off x="23969" y="540226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7" name="Hexagon 56">
              <a:extLst>
                <a:ext uri="{FF2B5EF4-FFF2-40B4-BE49-F238E27FC236}">
                  <a16:creationId xmlns:a16="http://schemas.microsoft.com/office/drawing/2014/main" id="{484A306C-4136-486D-A852-F5D28AD70033}"/>
                </a:ext>
              </a:extLst>
            </p:cNvPr>
            <p:cNvSpPr/>
            <p:nvPr/>
          </p:nvSpPr>
          <p:spPr>
            <a:xfrm rot="1800000">
              <a:off x="52542" y="284956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8" name="Hexagon 57">
              <a:extLst>
                <a:ext uri="{FF2B5EF4-FFF2-40B4-BE49-F238E27FC236}">
                  <a16:creationId xmlns:a16="http://schemas.microsoft.com/office/drawing/2014/main" id="{9431C706-CCCE-43B3-9030-20CB4BA341B8}"/>
                </a:ext>
              </a:extLst>
            </p:cNvPr>
            <p:cNvSpPr/>
            <p:nvPr/>
          </p:nvSpPr>
          <p:spPr>
            <a:xfrm rot="1800000">
              <a:off x="776394" y="412591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9" name="Hexagon 58">
              <a:extLst>
                <a:ext uri="{FF2B5EF4-FFF2-40B4-BE49-F238E27FC236}">
                  <a16:creationId xmlns:a16="http://schemas.microsoft.com/office/drawing/2014/main" id="{690D99E7-B9D0-4730-B8D1-D4D500BB2C69}"/>
                </a:ext>
              </a:extLst>
            </p:cNvPr>
            <p:cNvSpPr/>
            <p:nvPr/>
          </p:nvSpPr>
          <p:spPr>
            <a:xfrm rot="1800000">
              <a:off x="1509771" y="541178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60" name="Hexagon 59">
              <a:extLst>
                <a:ext uri="{FF2B5EF4-FFF2-40B4-BE49-F238E27FC236}">
                  <a16:creationId xmlns:a16="http://schemas.microsoft.com/office/drawing/2014/main" id="{A7A59BA2-6414-40B8-BA99-C5EB7430DE09}"/>
                </a:ext>
              </a:extLst>
            </p:cNvPr>
            <p:cNvSpPr/>
            <p:nvPr/>
          </p:nvSpPr>
          <p:spPr>
            <a:xfrm rot="1800000">
              <a:off x="1528820" y="285908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5" name="Hexagon 94">
              <a:extLst>
                <a:ext uri="{FF2B5EF4-FFF2-40B4-BE49-F238E27FC236}">
                  <a16:creationId xmlns:a16="http://schemas.microsoft.com/office/drawing/2014/main" id="{26EA6AFB-6D73-4944-A9C4-F9B108F1AE7B}"/>
                </a:ext>
              </a:extLst>
            </p:cNvPr>
            <p:cNvSpPr/>
            <p:nvPr/>
          </p:nvSpPr>
          <p:spPr>
            <a:xfrm rot="1800000">
              <a:off x="795443" y="156368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6" name="Hexagon 95">
              <a:extLst>
                <a:ext uri="{FF2B5EF4-FFF2-40B4-BE49-F238E27FC236}">
                  <a16:creationId xmlns:a16="http://schemas.microsoft.com/office/drawing/2014/main" id="{532EC3F8-12E9-4839-8317-CD8EF6559E9F}"/>
                </a:ext>
              </a:extLst>
            </p:cNvPr>
            <p:cNvSpPr/>
            <p:nvPr/>
          </p:nvSpPr>
          <p:spPr>
            <a:xfrm rot="1800000">
              <a:off x="6806909" y="414496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7" name="Hexagon 96">
              <a:extLst>
                <a:ext uri="{FF2B5EF4-FFF2-40B4-BE49-F238E27FC236}">
                  <a16:creationId xmlns:a16="http://schemas.microsoft.com/office/drawing/2014/main" id="{A800BCDA-B018-48C3-9C2B-9C488847D1B1}"/>
                </a:ext>
              </a:extLst>
            </p:cNvPr>
            <p:cNvSpPr/>
            <p:nvPr/>
          </p:nvSpPr>
          <p:spPr>
            <a:xfrm rot="1800000">
              <a:off x="7549810" y="54213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8" name="Hexagon 97">
              <a:extLst>
                <a:ext uri="{FF2B5EF4-FFF2-40B4-BE49-F238E27FC236}">
                  <a16:creationId xmlns:a16="http://schemas.microsoft.com/office/drawing/2014/main" id="{D93064A1-0153-48A7-8562-C7EA0BB9A13C}"/>
                </a:ext>
              </a:extLst>
            </p:cNvPr>
            <p:cNvSpPr/>
            <p:nvPr/>
          </p:nvSpPr>
          <p:spPr>
            <a:xfrm rot="1800000">
              <a:off x="7549810" y="28686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9" name="Freeform 98">
              <a:extLst>
                <a:ext uri="{FF2B5EF4-FFF2-40B4-BE49-F238E27FC236}">
                  <a16:creationId xmlns:a16="http://schemas.microsoft.com/office/drawing/2014/main" id="{D22C34A0-7016-4AE9-AE97-03E81C8BF465}"/>
                </a:ext>
              </a:extLst>
            </p:cNvPr>
            <p:cNvSpPr/>
            <p:nvPr/>
          </p:nvSpPr>
          <p:spPr>
            <a:xfrm rot="1800000">
              <a:off x="8306997" y="4056063"/>
              <a:ext cx="1242931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00" name="Freeform 99">
              <a:extLst>
                <a:ext uri="{FF2B5EF4-FFF2-40B4-BE49-F238E27FC236}">
                  <a16:creationId xmlns:a16="http://schemas.microsoft.com/office/drawing/2014/main" id="{6E8FFA62-A70C-447F-909F-C6365E41AE2B}"/>
                </a:ext>
              </a:extLst>
            </p:cNvPr>
            <p:cNvSpPr/>
            <p:nvPr/>
          </p:nvSpPr>
          <p:spPr>
            <a:xfrm rot="1800000">
              <a:off x="8306997" y="1511300"/>
              <a:ext cx="1241343" cy="1389063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66" name="Rectangle 65">
            <a:extLst>
              <a:ext uri="{FF2B5EF4-FFF2-40B4-BE49-F238E27FC236}">
                <a16:creationId xmlns:a16="http://schemas.microsoft.com/office/drawing/2014/main" id="{CC4AE4FB-DEA8-4AA0-A20E-0E4ADFA6371C}"/>
              </a:ext>
            </a:extLst>
          </p:cNvPr>
          <p:cNvSpPr/>
          <p:nvPr/>
        </p:nvSpPr>
        <p:spPr>
          <a:xfrm>
            <a:off x="457200" y="333375"/>
            <a:ext cx="8229600" cy="6186488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0" name="Rectangle 69">
            <a:extLst>
              <a:ext uri="{FF2B5EF4-FFF2-40B4-BE49-F238E27FC236}">
                <a16:creationId xmlns:a16="http://schemas.microsoft.com/office/drawing/2014/main" id="{4AE0E0FE-81BB-44E2-9F4E-206A27122F11}"/>
              </a:ext>
            </a:extLst>
          </p:cNvPr>
          <p:cNvSpPr/>
          <p:nvPr/>
        </p:nvSpPr>
        <p:spPr>
          <a:xfrm>
            <a:off x="4560888" y="-22225"/>
            <a:ext cx="3679825" cy="700088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1" name="Rectangle 70">
            <a:extLst>
              <a:ext uri="{FF2B5EF4-FFF2-40B4-BE49-F238E27FC236}">
                <a16:creationId xmlns:a16="http://schemas.microsoft.com/office/drawing/2014/main" id="{77E7B34F-33FD-4557-B345-2C97CFAD3998}"/>
              </a:ext>
            </a:extLst>
          </p:cNvPr>
          <p:cNvSpPr/>
          <p:nvPr/>
        </p:nvSpPr>
        <p:spPr>
          <a:xfrm>
            <a:off x="4649788" y="-22225"/>
            <a:ext cx="3505200" cy="6238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E81FFCF-649A-4C38-AA09-70164A17679E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1042988" y="1027113"/>
            <a:ext cx="7024687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34199F4-B37E-4BC8-868A-11DA77EF82CE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1042988" y="2324100"/>
            <a:ext cx="6777037" cy="350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B4F5EB7-008E-4567-932B-25423550632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997575" y="22383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CDC70D7-F2B0-46D4-AB47-3E49FA2B8EC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641850" y="5851525"/>
            <a:ext cx="350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42C409A-1672-4F2D-A2B6-6F3E643BE09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649788" y="223838"/>
            <a:ext cx="1331912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FEFEFE"/>
                </a:solidFill>
              </a:defRPr>
            </a:lvl1pPr>
          </a:lstStyle>
          <a:p>
            <a:pPr>
              <a:defRPr/>
            </a:pPr>
            <a:fld id="{D4B585B7-6023-4BFE-B342-E13857CA5138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58" r:id="rId1"/>
    <p:sldLayoutId id="2147484050" r:id="rId2"/>
    <p:sldLayoutId id="2147484051" r:id="rId3"/>
    <p:sldLayoutId id="2147484052" r:id="rId4"/>
    <p:sldLayoutId id="2147484053" r:id="rId5"/>
    <p:sldLayoutId id="2147484054" r:id="rId6"/>
    <p:sldLayoutId id="2147484055" r:id="rId7"/>
    <p:sldLayoutId id="2147484059" r:id="rId8"/>
    <p:sldLayoutId id="2147484060" r:id="rId9"/>
    <p:sldLayoutId id="2147484056" r:id="rId10"/>
    <p:sldLayoutId id="2147484057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1000"/>
    </mc:Choice>
    <mc:Fallback>
      <p:transition spd="slow" advClick="0" advTm="1000"/>
    </mc:Fallback>
  </mc:AlternateContent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entury Gothic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entury Gothic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entury Gothic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entury Gothic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anose="05020102010507070707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39763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anose="05020102010507070707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anose="05020102010507070707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395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anose="05020102010507070707" pitchFamily="18" charset="2"/>
        <a:buChar char=""/>
        <a:defRPr kern="1200">
          <a:solidFill>
            <a:schemeClr val="tx2"/>
          </a:solidFill>
          <a:latin typeface="+mn-lt"/>
          <a:ea typeface="+mn-ea"/>
          <a:cs typeface="+mn-cs"/>
        </a:defRPr>
      </a:lvl4pPr>
      <a:lvl5pPr marL="1325563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anose="05020102010507070707" pitchFamily="18" charset="2"/>
        <a:buChar char="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hyperlink" Target="Calculation%20Booklet.66732283.pdf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hyperlink" Target="https://thirdspacelearning.com/resource-free-fluent-five-arithmetic-pack-week-1-years-3-6/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50" name="Rectangle 2">
            <a:extLst>
              <a:ext uri="{FF2B5EF4-FFF2-40B4-BE49-F238E27FC236}">
                <a16:creationId xmlns:a16="http://schemas.microsoft.com/office/drawing/2014/main" id="{93F2389A-F553-4F4F-8740-25D2EABB19FB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1403350" y="2492375"/>
            <a:ext cx="6400800" cy="2273300"/>
          </a:xfrm>
          <a:ln>
            <a:solidFill>
              <a:schemeClr val="tx1"/>
            </a:solidFill>
          </a:ln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br>
              <a:rPr lang="en-GB" sz="5400" dirty="0"/>
            </a:br>
            <a:br>
              <a:rPr lang="en-GB" sz="5400" dirty="0"/>
            </a:br>
            <a:br>
              <a:rPr lang="en-GB" sz="5400" dirty="0"/>
            </a:br>
            <a:r>
              <a:rPr lang="en-GB" sz="4800" dirty="0">
                <a:solidFill>
                  <a:schemeClr val="tx1"/>
                </a:solidFill>
                <a:latin typeface="+mn-lt"/>
                <a:cs typeface="Arial" pitchFamily="34" charset="0"/>
              </a:rPr>
              <a:t>Year 4</a:t>
            </a:r>
            <a:br>
              <a:rPr lang="en-GB" sz="4800" dirty="0">
                <a:solidFill>
                  <a:schemeClr val="tx1"/>
                </a:solidFill>
                <a:latin typeface="+mn-lt"/>
                <a:cs typeface="Arial" pitchFamily="34" charset="0"/>
              </a:rPr>
            </a:br>
            <a:r>
              <a:rPr lang="en-GB" sz="4800" dirty="0">
                <a:solidFill>
                  <a:schemeClr val="tx1"/>
                </a:solidFill>
                <a:latin typeface="+mn-lt"/>
                <a:cs typeface="Arial" pitchFamily="34" charset="0"/>
              </a:rPr>
              <a:t>Information for Parents</a:t>
            </a:r>
            <a:br>
              <a:rPr lang="en-GB" sz="4800" dirty="0">
                <a:solidFill>
                  <a:schemeClr val="tx1"/>
                </a:solidFill>
                <a:latin typeface="+mn-lt"/>
                <a:cs typeface="Arial" pitchFamily="34" charset="0"/>
              </a:rPr>
            </a:br>
            <a:r>
              <a:rPr lang="en-GB" sz="4800" dirty="0">
                <a:solidFill>
                  <a:schemeClr val="tx1"/>
                </a:solidFill>
                <a:latin typeface="+mn-lt"/>
                <a:cs typeface="Arial" pitchFamily="34" charset="0"/>
              </a:rPr>
              <a:t>and Carers</a:t>
            </a:r>
          </a:p>
        </p:txBody>
      </p:sp>
      <p:pic>
        <p:nvPicPr>
          <p:cNvPr id="7171" name="Picture 8" descr="http://www.williamhildyard.lincs.sch.uk/New%20logo%20small.png">
            <a:extLst>
              <a:ext uri="{FF2B5EF4-FFF2-40B4-BE49-F238E27FC236}">
                <a16:creationId xmlns:a16="http://schemas.microsoft.com/office/drawing/2014/main" id="{849F961E-1B41-4F24-BB0B-D1BC3D731B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500"/>
              </a:clrFrom>
              <a:clrTo>
                <a:srgbClr val="FFF5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063" y="0"/>
            <a:ext cx="1728787" cy="2744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"/>
    </mc:Choice>
    <mc:Fallback xmlns="">
      <p:transition spd="slow" advClick="0" advTm="1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A52A56B9-5E00-4134-9AB7-BCF0FF4BB9BE}"/>
              </a:ext>
            </a:extLst>
          </p:cNvPr>
          <p:cNvSpPr txBox="1"/>
          <p:nvPr/>
        </p:nvSpPr>
        <p:spPr>
          <a:xfrm>
            <a:off x="4763" y="908050"/>
            <a:ext cx="8928100" cy="409342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3600" b="1" u="sng" dirty="0">
                <a:latin typeface="+mn-lt"/>
              </a:rPr>
              <a:t>Staff working in Year 4</a:t>
            </a:r>
            <a:endParaRPr lang="en-GB" sz="3600" u="sng" dirty="0">
              <a:latin typeface="+mn-lt"/>
            </a:endParaRPr>
          </a:p>
          <a:p>
            <a:pPr algn="ctr">
              <a:defRPr/>
            </a:pPr>
            <a:r>
              <a:rPr lang="en-GB" sz="2800" b="1" dirty="0">
                <a:latin typeface="+mn-lt"/>
              </a:rPr>
              <a:t>Mrs Howard-</a:t>
            </a:r>
            <a:r>
              <a:rPr lang="en-GB" sz="2800" dirty="0">
                <a:latin typeface="+mn-lt"/>
              </a:rPr>
              <a:t>Class Teacher</a:t>
            </a:r>
          </a:p>
          <a:p>
            <a:pPr algn="ctr">
              <a:defRPr/>
            </a:pPr>
            <a:endParaRPr lang="en-GB" sz="2800" dirty="0">
              <a:latin typeface="+mn-lt"/>
            </a:endParaRPr>
          </a:p>
          <a:p>
            <a:pPr algn="ctr">
              <a:defRPr/>
            </a:pPr>
            <a:r>
              <a:rPr lang="en-GB" sz="2800" b="1" dirty="0">
                <a:latin typeface="+mn-lt"/>
              </a:rPr>
              <a:t>PPA Cover </a:t>
            </a:r>
            <a:r>
              <a:rPr lang="en-GB" sz="2800" dirty="0">
                <a:latin typeface="+mn-lt"/>
              </a:rPr>
              <a:t>(Wednesday AM)</a:t>
            </a:r>
          </a:p>
          <a:p>
            <a:pPr algn="ctr">
              <a:defRPr/>
            </a:pPr>
            <a:r>
              <a:rPr lang="en-GB" sz="2800" b="1" dirty="0">
                <a:latin typeface="+mn-lt"/>
              </a:rPr>
              <a:t>Miss Remnant </a:t>
            </a:r>
            <a:r>
              <a:rPr lang="en-GB" sz="2800" dirty="0">
                <a:latin typeface="+mn-lt"/>
              </a:rPr>
              <a:t>(PSHE)</a:t>
            </a:r>
          </a:p>
          <a:p>
            <a:pPr algn="ctr">
              <a:defRPr/>
            </a:pPr>
            <a:r>
              <a:rPr lang="en-GB" sz="2800" b="1" dirty="0">
                <a:latin typeface="+mn-lt"/>
              </a:rPr>
              <a:t>Mrs Oakley </a:t>
            </a:r>
            <a:r>
              <a:rPr lang="en-GB" sz="2800" dirty="0">
                <a:latin typeface="+mn-lt"/>
              </a:rPr>
              <a:t>(PE)</a:t>
            </a:r>
          </a:p>
          <a:p>
            <a:pPr algn="ctr">
              <a:defRPr/>
            </a:pPr>
            <a:r>
              <a:rPr lang="en-GB" sz="2800" b="1" dirty="0">
                <a:latin typeface="+mn-lt"/>
              </a:rPr>
              <a:t>Mr Troth </a:t>
            </a:r>
            <a:r>
              <a:rPr lang="en-GB" sz="2800" dirty="0">
                <a:latin typeface="+mn-lt"/>
              </a:rPr>
              <a:t>(PE)</a:t>
            </a:r>
          </a:p>
          <a:p>
            <a:pPr algn="ctr">
              <a:defRPr/>
            </a:pPr>
            <a:endParaRPr lang="en-GB" sz="2800" b="1" dirty="0">
              <a:latin typeface="+mn-lt"/>
            </a:endParaRPr>
          </a:p>
          <a:p>
            <a:pPr algn="ctr">
              <a:defRPr/>
            </a:pPr>
            <a:r>
              <a:rPr lang="en-GB" sz="2800" b="1" dirty="0">
                <a:latin typeface="+mn-lt"/>
              </a:rPr>
              <a:t>Mrs Allen</a:t>
            </a:r>
            <a:r>
              <a:rPr lang="en-GB" sz="2800" dirty="0">
                <a:latin typeface="+mn-lt"/>
              </a:rPr>
              <a:t>– Teaching Assistant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"/>
    </mc:Choice>
    <mc:Fallback xmlns="">
      <p:transition spd="slow" advClick="0" advTm="100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Content Placeholder 2">
            <a:extLst>
              <a:ext uri="{FF2B5EF4-FFF2-40B4-BE49-F238E27FC236}">
                <a16:creationId xmlns:a16="http://schemas.microsoft.com/office/drawing/2014/main" id="{5CA33245-B596-4CD5-87A1-128DCE2202D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1188" y="765175"/>
            <a:ext cx="7921625" cy="5067300"/>
          </a:xfrm>
        </p:spPr>
        <p:txBody>
          <a:bodyPr/>
          <a:lstStyle/>
          <a:p>
            <a:pPr marL="69850" indent="0" algn="ctr">
              <a:buFont typeface="Wingdings 2" panose="05020102010507070707" pitchFamily="18" charset="2"/>
              <a:buNone/>
            </a:pPr>
            <a:r>
              <a:rPr lang="en-GB" altLang="en-US" b="1" u="sng" dirty="0"/>
              <a:t>Worship</a:t>
            </a:r>
          </a:p>
          <a:p>
            <a:pPr marL="69850" indent="0">
              <a:buFont typeface="Wingdings 2" panose="05020102010507070707" pitchFamily="18" charset="2"/>
              <a:buNone/>
            </a:pPr>
            <a:endParaRPr lang="en-GB" altLang="en-US" dirty="0"/>
          </a:p>
          <a:p>
            <a:pPr marL="69850" indent="0">
              <a:buFont typeface="Wingdings 2" panose="05020102010507070707" pitchFamily="18" charset="2"/>
              <a:buNone/>
            </a:pPr>
            <a:r>
              <a:rPr lang="en-GB" altLang="en-US" sz="2200" dirty="0"/>
              <a:t>Worship will take place every day at 8:50am in the school hall. This will be led by different staff members, as well as representatives from St. </a:t>
            </a:r>
            <a:r>
              <a:rPr lang="en-GB" altLang="en-US" sz="2200" dirty="0" err="1"/>
              <a:t>Guthlac’s</a:t>
            </a:r>
            <a:r>
              <a:rPr lang="en-GB" altLang="en-US" sz="2200" dirty="0"/>
              <a:t> Church. </a:t>
            </a:r>
          </a:p>
          <a:p>
            <a:pPr marL="69850" indent="0">
              <a:buFont typeface="Wingdings 2" panose="05020102010507070707" pitchFamily="18" charset="2"/>
              <a:buNone/>
            </a:pPr>
            <a:r>
              <a:rPr lang="en-GB" altLang="en-US" sz="2200" dirty="0"/>
              <a:t>Merit worships take place on Monday mornings to celebrate individual children’s work and birthday celebrations are held on Thursdays. </a:t>
            </a:r>
          </a:p>
        </p:txBody>
      </p:sp>
      <p:pic>
        <p:nvPicPr>
          <p:cNvPr id="10243" name="Picture 2" descr="The Most Repeated Verse in the Bible | Desiring God">
            <a:extLst>
              <a:ext uri="{FF2B5EF4-FFF2-40B4-BE49-F238E27FC236}">
                <a16:creationId xmlns:a16="http://schemas.microsoft.com/office/drawing/2014/main" id="{F320EDDA-E717-4CBD-BEA1-2F63F4BBBF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4437063"/>
            <a:ext cx="1820862" cy="1019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4" name="Picture 3" descr="Wooden Cross. Plain wood cross. Holy Land wood cross.Olive Wood ...">
            <a:extLst>
              <a:ext uri="{FF2B5EF4-FFF2-40B4-BE49-F238E27FC236}">
                <a16:creationId xmlns:a16="http://schemas.microsoft.com/office/drawing/2014/main" id="{8F866E69-CD92-4DB3-A202-05C9D54145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5925" y="4356100"/>
            <a:ext cx="692150" cy="1181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5" name="Picture 4" descr="100+ Candle Pictures | Download Free Images &amp; Stock Photos on Unsplash">
            <a:extLst>
              <a:ext uri="{FF2B5EF4-FFF2-40B4-BE49-F238E27FC236}">
                <a16:creationId xmlns:a16="http://schemas.microsoft.com/office/drawing/2014/main" id="{EA29950D-74C7-47D4-9646-9A37BC17F3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0150" y="4405313"/>
            <a:ext cx="1581150" cy="1050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"/>
    </mc:Choice>
    <mc:Fallback xmlns="">
      <p:transition spd="slow" advClick="0" advTm="100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Box 4">
            <a:extLst>
              <a:ext uri="{FF2B5EF4-FFF2-40B4-BE49-F238E27FC236}">
                <a16:creationId xmlns:a16="http://schemas.microsoft.com/office/drawing/2014/main" id="{9AC775F4-AAC6-4DA8-A8B6-E66C91914F8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1188" y="476250"/>
            <a:ext cx="367347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GB" altLang="en-US" sz="2400" dirty="0"/>
              <a:t>Year 4 Timetable: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E630C59F-CA39-D211-28CD-21EFBC32972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20420904"/>
              </p:ext>
            </p:extLst>
          </p:nvPr>
        </p:nvGraphicFramePr>
        <p:xfrm>
          <a:off x="611188" y="937916"/>
          <a:ext cx="7849244" cy="515537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187169">
                  <a:extLst>
                    <a:ext uri="{9D8B030D-6E8A-4147-A177-3AD203B41FA5}">
                      <a16:colId xmlns:a16="http://schemas.microsoft.com/office/drawing/2014/main" val="3874754743"/>
                    </a:ext>
                  </a:extLst>
                </a:gridCol>
                <a:gridCol w="547882">
                  <a:extLst>
                    <a:ext uri="{9D8B030D-6E8A-4147-A177-3AD203B41FA5}">
                      <a16:colId xmlns:a16="http://schemas.microsoft.com/office/drawing/2014/main" val="842051609"/>
                    </a:ext>
                  </a:extLst>
                </a:gridCol>
                <a:gridCol w="692236">
                  <a:extLst>
                    <a:ext uri="{9D8B030D-6E8A-4147-A177-3AD203B41FA5}">
                      <a16:colId xmlns:a16="http://schemas.microsoft.com/office/drawing/2014/main" val="3055368120"/>
                    </a:ext>
                  </a:extLst>
                </a:gridCol>
                <a:gridCol w="691680">
                  <a:extLst>
                    <a:ext uri="{9D8B030D-6E8A-4147-A177-3AD203B41FA5}">
                      <a16:colId xmlns:a16="http://schemas.microsoft.com/office/drawing/2014/main" val="2388462340"/>
                    </a:ext>
                  </a:extLst>
                </a:gridCol>
                <a:gridCol w="400181">
                  <a:extLst>
                    <a:ext uri="{9D8B030D-6E8A-4147-A177-3AD203B41FA5}">
                      <a16:colId xmlns:a16="http://schemas.microsoft.com/office/drawing/2014/main" val="3491089970"/>
                    </a:ext>
                  </a:extLst>
                </a:gridCol>
                <a:gridCol w="682761">
                  <a:extLst>
                    <a:ext uri="{9D8B030D-6E8A-4147-A177-3AD203B41FA5}">
                      <a16:colId xmlns:a16="http://schemas.microsoft.com/office/drawing/2014/main" val="3110424545"/>
                    </a:ext>
                  </a:extLst>
                </a:gridCol>
                <a:gridCol w="668270">
                  <a:extLst>
                    <a:ext uri="{9D8B030D-6E8A-4147-A177-3AD203B41FA5}">
                      <a16:colId xmlns:a16="http://schemas.microsoft.com/office/drawing/2014/main" val="3987188279"/>
                    </a:ext>
                  </a:extLst>
                </a:gridCol>
                <a:gridCol w="417459">
                  <a:extLst>
                    <a:ext uri="{9D8B030D-6E8A-4147-A177-3AD203B41FA5}">
                      <a16:colId xmlns:a16="http://schemas.microsoft.com/office/drawing/2014/main" val="4128111840"/>
                    </a:ext>
                  </a:extLst>
                </a:gridCol>
                <a:gridCol w="617390">
                  <a:extLst>
                    <a:ext uri="{9D8B030D-6E8A-4147-A177-3AD203B41FA5}">
                      <a16:colId xmlns:a16="http://schemas.microsoft.com/office/drawing/2014/main" val="3359461380"/>
                    </a:ext>
                  </a:extLst>
                </a:gridCol>
                <a:gridCol w="784360">
                  <a:extLst>
                    <a:ext uri="{9D8B030D-6E8A-4147-A177-3AD203B41FA5}">
                      <a16:colId xmlns:a16="http://schemas.microsoft.com/office/drawing/2014/main" val="1142632388"/>
                    </a:ext>
                  </a:extLst>
                </a:gridCol>
                <a:gridCol w="668826">
                  <a:extLst>
                    <a:ext uri="{9D8B030D-6E8A-4147-A177-3AD203B41FA5}">
                      <a16:colId xmlns:a16="http://schemas.microsoft.com/office/drawing/2014/main" val="50505356"/>
                    </a:ext>
                  </a:extLst>
                </a:gridCol>
                <a:gridCol w="491030">
                  <a:extLst>
                    <a:ext uri="{9D8B030D-6E8A-4147-A177-3AD203B41FA5}">
                      <a16:colId xmlns:a16="http://schemas.microsoft.com/office/drawing/2014/main" val="1338529361"/>
                    </a:ext>
                  </a:extLst>
                </a:gridCol>
              </a:tblGrid>
              <a:tr h="97169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500">
                          <a:effectLst/>
                        </a:rPr>
                        <a:t> </a:t>
                      </a:r>
                      <a:endParaRPr lang="en-GB" sz="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44" marR="2824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50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500">
                          <a:effectLst/>
                        </a:rPr>
                        <a:t>8.40 – 8.50</a:t>
                      </a:r>
                      <a:endParaRPr lang="en-GB" sz="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44" marR="2824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n-GB" sz="5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500" dirty="0">
                          <a:effectLst/>
                        </a:rPr>
                        <a:t>       8.50-9.10</a:t>
                      </a:r>
                      <a:endParaRPr lang="en-GB" sz="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44" marR="2824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50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500">
                          <a:effectLst/>
                        </a:rPr>
                        <a:t>Session 1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500">
                          <a:effectLst/>
                        </a:rPr>
                        <a:t>9.10 – 10.05</a:t>
                      </a:r>
                      <a:endParaRPr lang="en-GB" sz="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44" marR="2824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50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500">
                          <a:effectLst/>
                        </a:rPr>
                        <a:t>Play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500">
                          <a:effectLst/>
                        </a:rPr>
                        <a:t>Time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500">
                          <a:effectLst/>
                        </a:rPr>
                        <a:t>10.05 – 10.20</a:t>
                      </a:r>
                      <a:endParaRPr lang="en-GB" sz="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44" marR="2824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50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50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500">
                          <a:effectLst/>
                        </a:rPr>
                        <a:t>Session 2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500">
                          <a:effectLst/>
                        </a:rPr>
                        <a:t>10.20 – 11.00</a:t>
                      </a:r>
                      <a:endParaRPr lang="en-GB" sz="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44" marR="2824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50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50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500">
                          <a:effectLst/>
                        </a:rPr>
                        <a:t>Session 3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500">
                          <a:effectLst/>
                        </a:rPr>
                        <a:t>11.00 – 12.00</a:t>
                      </a:r>
                      <a:endParaRPr lang="en-GB" sz="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44" marR="2824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5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500">
                          <a:effectLst/>
                        </a:rPr>
                        <a:t>Lunch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500">
                          <a:effectLst/>
                        </a:rPr>
                        <a:t>12.00 – 1.00</a:t>
                      </a:r>
                      <a:endParaRPr lang="en-GB" sz="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44" marR="2824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5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5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500">
                          <a:effectLst/>
                        </a:rPr>
                        <a:t>1.00 – 1.10</a:t>
                      </a:r>
                      <a:endParaRPr lang="en-GB" sz="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44" marR="2824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5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50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500">
                          <a:effectLst/>
                        </a:rPr>
                        <a:t>Session 4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500">
                          <a:effectLst/>
                        </a:rPr>
                        <a:t>1.10 – 2.10</a:t>
                      </a:r>
                      <a:endParaRPr lang="en-GB" sz="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44" marR="2824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5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50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500">
                          <a:effectLst/>
                        </a:rPr>
                        <a:t>2.10 – 3.00</a:t>
                      </a:r>
                      <a:endParaRPr lang="en-GB" sz="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44" marR="2824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5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50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500">
                          <a:effectLst/>
                        </a:rPr>
                        <a:t>3.00 – 3.15</a:t>
                      </a:r>
                      <a:endParaRPr lang="en-GB" sz="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44" marR="28244" marT="0" marB="0"/>
                </a:tc>
                <a:extLst>
                  <a:ext uri="{0D108BD9-81ED-4DB2-BD59-A6C34878D82A}">
                    <a16:rowId xmlns:a16="http://schemas.microsoft.com/office/drawing/2014/main" val="3628099813"/>
                  </a:ext>
                </a:extLst>
              </a:tr>
              <a:tr h="71536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800">
                          <a:effectLst/>
                        </a:rPr>
                        <a:t> </a:t>
                      </a:r>
                      <a:endParaRPr lang="en-GB" sz="50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800">
                          <a:effectLst/>
                        </a:rPr>
                        <a:t>Monday</a:t>
                      </a:r>
                      <a:endParaRPr lang="en-GB" sz="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44" marR="2824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50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500">
                          <a:effectLst/>
                        </a:rPr>
                        <a:t>Morning maths &amp; Register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500">
                          <a:effectLst/>
                        </a:rPr>
                        <a:t> </a:t>
                      </a:r>
                      <a:endParaRPr lang="en-GB" sz="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44" marR="2824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n-GB" sz="5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500" dirty="0">
                          <a:effectLst/>
                        </a:rPr>
                        <a:t>Worship</a:t>
                      </a:r>
                      <a:endParaRPr lang="en-GB" sz="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44" marR="2824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500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500" dirty="0">
                          <a:effectLst/>
                        </a:rPr>
                        <a:t> Maths and TT rock stars</a:t>
                      </a:r>
                      <a:endParaRPr lang="en-GB" sz="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44" marR="2824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500">
                          <a:effectLst/>
                          <a:highlight>
                            <a:srgbClr val="4F81BD"/>
                          </a:highlight>
                        </a:rPr>
                        <a:t> </a:t>
                      </a:r>
                      <a:endParaRPr lang="en-GB" sz="500">
                        <a:effectLst/>
                        <a:highlight>
                          <a:srgbClr val="4F81BD"/>
                        </a:highligh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44" marR="2824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n-GB" sz="5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500" dirty="0">
                          <a:effectLst/>
                        </a:rPr>
                        <a:t>Spelling and guided reading</a:t>
                      </a:r>
                      <a:endParaRPr lang="en-GB" sz="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44" marR="2824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n-GB" sz="5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500" dirty="0">
                          <a:effectLst/>
                        </a:rPr>
                        <a:t>English </a:t>
                      </a:r>
                      <a:endParaRPr lang="en-GB" sz="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44" marR="2824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500">
                          <a:effectLst/>
                          <a:highlight>
                            <a:srgbClr val="4F81BD"/>
                          </a:highlight>
                        </a:rPr>
                        <a:t> </a:t>
                      </a:r>
                      <a:endParaRPr lang="en-GB" sz="500">
                        <a:effectLst/>
                        <a:highlight>
                          <a:srgbClr val="4F81BD"/>
                        </a:highligh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44" marR="2824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500">
                          <a:effectLst/>
                        </a:rPr>
                        <a:t>Irregular verbs cards</a:t>
                      </a:r>
                      <a:endParaRPr lang="en-GB" sz="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44" marR="2824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50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500">
                          <a:effectLst/>
                        </a:rPr>
                        <a:t>RE</a:t>
                      </a:r>
                      <a:endParaRPr lang="en-GB" sz="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44" marR="2824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5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500">
                          <a:effectLst/>
                        </a:rPr>
                        <a:t>Music</a:t>
                      </a:r>
                      <a:endParaRPr lang="en-GB" sz="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44" marR="2824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50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50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500">
                          <a:effectLst/>
                        </a:rPr>
                        <a:t>Story</a:t>
                      </a:r>
                      <a:endParaRPr lang="en-GB" sz="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44" marR="28244" marT="0" marB="0"/>
                </a:tc>
                <a:extLst>
                  <a:ext uri="{0D108BD9-81ED-4DB2-BD59-A6C34878D82A}">
                    <a16:rowId xmlns:a16="http://schemas.microsoft.com/office/drawing/2014/main" val="1224620875"/>
                  </a:ext>
                </a:extLst>
              </a:tr>
              <a:tr h="86708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800">
                          <a:effectLst/>
                        </a:rPr>
                        <a:t> </a:t>
                      </a:r>
                      <a:endParaRPr lang="en-GB" sz="50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800">
                          <a:effectLst/>
                        </a:rPr>
                        <a:t>Tuesday</a:t>
                      </a:r>
                      <a:endParaRPr lang="en-GB" sz="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44" marR="2824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50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500">
                          <a:effectLst/>
                        </a:rPr>
                        <a:t>Morning maths &amp; Register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500">
                          <a:effectLst/>
                        </a:rPr>
                        <a:t> </a:t>
                      </a:r>
                      <a:endParaRPr lang="en-GB" sz="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44" marR="2824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n-GB" sz="5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500" dirty="0">
                          <a:effectLst/>
                        </a:rPr>
                        <a:t>Worship</a:t>
                      </a:r>
                      <a:endParaRPr lang="en-GB" sz="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44" marR="2824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n-GB" sz="5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500" dirty="0">
                          <a:effectLst/>
                        </a:rPr>
                        <a:t>Maths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500" dirty="0">
                          <a:effectLst/>
                        </a:rPr>
                        <a:t>TT rock stars</a:t>
                      </a:r>
                      <a:endParaRPr lang="en-GB" sz="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44" marR="2824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500">
                          <a:effectLst/>
                          <a:highlight>
                            <a:srgbClr val="4F81BD"/>
                          </a:highlight>
                        </a:rPr>
                        <a:t> </a:t>
                      </a:r>
                      <a:endParaRPr lang="en-GB" sz="500">
                        <a:effectLst/>
                        <a:highlight>
                          <a:srgbClr val="4F81BD"/>
                        </a:highligh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44" marR="2824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n-GB" sz="5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500" dirty="0">
                          <a:effectLst/>
                        </a:rPr>
                        <a:t>Spelling and guided reading</a:t>
                      </a:r>
                      <a:endParaRPr lang="en-GB" sz="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44" marR="2824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n-GB" sz="5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500" dirty="0">
                          <a:effectLst/>
                        </a:rPr>
                        <a:t>English </a:t>
                      </a:r>
                      <a:endParaRPr lang="en-GB" sz="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44" marR="2824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500">
                          <a:effectLst/>
                          <a:highlight>
                            <a:srgbClr val="4F81BD"/>
                          </a:highlight>
                        </a:rPr>
                        <a:t> </a:t>
                      </a:r>
                      <a:endParaRPr lang="en-GB" sz="500">
                        <a:effectLst/>
                        <a:highlight>
                          <a:srgbClr val="4F81BD"/>
                        </a:highligh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44" marR="2824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500">
                          <a:effectLst/>
                        </a:rPr>
                        <a:t>Irregular verbs cards</a:t>
                      </a:r>
                      <a:endParaRPr lang="en-GB" sz="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44" marR="2824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50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500">
                          <a:effectLst/>
                        </a:rPr>
                        <a:t>Computing</a:t>
                      </a:r>
                      <a:endParaRPr lang="en-GB" sz="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44" marR="2824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5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500">
                          <a:effectLst/>
                        </a:rPr>
                        <a:t>science</a:t>
                      </a:r>
                      <a:endParaRPr lang="en-GB" sz="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44" marR="2824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50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50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500">
                          <a:effectLst/>
                        </a:rPr>
                        <a:t>Story</a:t>
                      </a:r>
                      <a:endParaRPr lang="en-GB" sz="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44" marR="28244" marT="0" marB="0"/>
                </a:tc>
                <a:extLst>
                  <a:ext uri="{0D108BD9-81ED-4DB2-BD59-A6C34878D82A}">
                    <a16:rowId xmlns:a16="http://schemas.microsoft.com/office/drawing/2014/main" val="1990824916"/>
                  </a:ext>
                </a:extLst>
              </a:tr>
              <a:tr h="86708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800">
                          <a:effectLst/>
                        </a:rPr>
                        <a:t> </a:t>
                      </a:r>
                      <a:endParaRPr lang="en-GB" sz="50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800">
                          <a:effectLst/>
                        </a:rPr>
                        <a:t>Wednesday</a:t>
                      </a:r>
                      <a:endParaRPr lang="en-GB" sz="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44" marR="2824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50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500">
                          <a:effectLst/>
                        </a:rPr>
                        <a:t>Morning maths &amp; Register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500">
                          <a:effectLst/>
                        </a:rPr>
                        <a:t> </a:t>
                      </a:r>
                      <a:endParaRPr lang="en-GB" sz="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44" marR="2824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500">
                          <a:effectLst/>
                        </a:rPr>
                        <a:t>Worship</a:t>
                      </a:r>
                      <a:endParaRPr lang="en-GB" sz="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44" marR="2824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50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50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500">
                          <a:effectLst/>
                        </a:rPr>
                        <a:t>Maths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500">
                          <a:effectLst/>
                        </a:rPr>
                        <a:t>TT rock stars</a:t>
                      </a:r>
                      <a:endParaRPr lang="en-GB" sz="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44" marR="2824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500">
                          <a:effectLst/>
                          <a:highlight>
                            <a:srgbClr val="4F81BD"/>
                          </a:highlight>
                        </a:rPr>
                        <a:t> </a:t>
                      </a:r>
                      <a:endParaRPr lang="en-GB" sz="500">
                        <a:effectLst/>
                        <a:highlight>
                          <a:srgbClr val="4F81BD"/>
                        </a:highligh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44" marR="2824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n-GB" sz="5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500" dirty="0">
                          <a:effectLst/>
                        </a:rPr>
                        <a:t>Spelling and guided reading</a:t>
                      </a:r>
                      <a:endParaRPr lang="en-GB" sz="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44" marR="2824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n-GB" sz="5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500" dirty="0">
                          <a:effectLst/>
                        </a:rPr>
                        <a:t>English </a:t>
                      </a:r>
                      <a:endParaRPr lang="en-GB" sz="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44" marR="2824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500">
                          <a:effectLst/>
                          <a:highlight>
                            <a:srgbClr val="4F81BD"/>
                          </a:highlight>
                        </a:rPr>
                        <a:t> </a:t>
                      </a:r>
                      <a:endParaRPr lang="en-GB" sz="500">
                        <a:effectLst/>
                        <a:highlight>
                          <a:srgbClr val="4F81BD"/>
                        </a:highligh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44" marR="2824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500">
                          <a:effectLst/>
                          <a:highlight>
                            <a:srgbClr val="FF0000"/>
                          </a:highlight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500">
                          <a:effectLst/>
                          <a:highlight>
                            <a:srgbClr val="FF0000"/>
                          </a:highlight>
                        </a:rPr>
                        <a:t>PPA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500">
                          <a:effectLst/>
                          <a:highlight>
                            <a:srgbClr val="FF0000"/>
                          </a:highlight>
                        </a:rPr>
                        <a:t>Alternate with mornings every other term</a:t>
                      </a:r>
                      <a:endParaRPr lang="en-GB" sz="500">
                        <a:effectLst/>
                        <a:highlight>
                          <a:srgbClr val="FF0000"/>
                        </a:highligh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44" marR="2824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500">
                          <a:effectLst/>
                          <a:highlight>
                            <a:srgbClr val="FF0000"/>
                          </a:highlight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500">
                          <a:effectLst/>
                          <a:highlight>
                            <a:srgbClr val="FF0000"/>
                          </a:highlight>
                        </a:rPr>
                        <a:t>PPA</a:t>
                      </a:r>
                      <a:endParaRPr lang="en-GB" sz="500">
                        <a:effectLst/>
                        <a:highlight>
                          <a:srgbClr val="FF0000"/>
                        </a:highligh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44" marR="2824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500">
                          <a:effectLst/>
                          <a:highlight>
                            <a:srgbClr val="FF0000"/>
                          </a:highlight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500">
                          <a:effectLst/>
                          <a:highlight>
                            <a:srgbClr val="FF0000"/>
                          </a:highlight>
                        </a:rPr>
                        <a:t>PPA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500">
                          <a:effectLst/>
                          <a:highlight>
                            <a:srgbClr val="FF0000"/>
                          </a:highlight>
                        </a:rPr>
                        <a:t> </a:t>
                      </a:r>
                      <a:endParaRPr lang="en-GB" sz="500">
                        <a:effectLst/>
                        <a:highlight>
                          <a:srgbClr val="FF0000"/>
                        </a:highligh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44" marR="2824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500">
                          <a:effectLst/>
                          <a:highlight>
                            <a:srgbClr val="FF0000"/>
                          </a:highlight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500">
                          <a:effectLst/>
                          <a:highlight>
                            <a:srgbClr val="FF0000"/>
                          </a:highlight>
                        </a:rPr>
                        <a:t> </a:t>
                      </a:r>
                      <a:endParaRPr lang="en-GB" sz="500">
                        <a:effectLst/>
                        <a:highlight>
                          <a:srgbClr val="FF0000"/>
                        </a:highligh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44" marR="28244" marT="0" marB="0"/>
                </a:tc>
                <a:extLst>
                  <a:ext uri="{0D108BD9-81ED-4DB2-BD59-A6C34878D82A}">
                    <a16:rowId xmlns:a16="http://schemas.microsoft.com/office/drawing/2014/main" val="3019955271"/>
                  </a:ext>
                </a:extLst>
              </a:tr>
              <a:tr h="86708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800">
                          <a:effectLst/>
                        </a:rPr>
                        <a:t> </a:t>
                      </a:r>
                      <a:endParaRPr lang="en-GB" sz="50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800">
                          <a:effectLst/>
                        </a:rPr>
                        <a:t>Thursday</a:t>
                      </a:r>
                      <a:endParaRPr lang="en-GB" sz="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44" marR="2824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50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500">
                          <a:effectLst/>
                        </a:rPr>
                        <a:t>Morning maths &amp; Register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500">
                          <a:effectLst/>
                        </a:rPr>
                        <a:t> </a:t>
                      </a:r>
                      <a:endParaRPr lang="en-GB" sz="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44" marR="2824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500">
                          <a:effectLst/>
                        </a:rPr>
                        <a:t>Worship</a:t>
                      </a:r>
                      <a:endParaRPr lang="en-GB" sz="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44" marR="2824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50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50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500">
                          <a:effectLst/>
                        </a:rPr>
                        <a:t>Maths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500">
                          <a:effectLst/>
                        </a:rPr>
                        <a:t>TT rock stars</a:t>
                      </a:r>
                      <a:endParaRPr lang="en-GB" sz="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44" marR="2824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500">
                          <a:effectLst/>
                          <a:highlight>
                            <a:srgbClr val="4F81BD"/>
                          </a:highlight>
                        </a:rPr>
                        <a:t> </a:t>
                      </a:r>
                      <a:endParaRPr lang="en-GB" sz="500">
                        <a:effectLst/>
                        <a:highlight>
                          <a:srgbClr val="4F81BD"/>
                        </a:highligh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44" marR="2824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n-GB" sz="5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500" dirty="0">
                          <a:effectLst/>
                        </a:rPr>
                        <a:t>Spelling and guided reading</a:t>
                      </a:r>
                      <a:endParaRPr lang="en-GB" sz="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44" marR="2824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n-GB" sz="5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500" dirty="0">
                          <a:effectLst/>
                        </a:rPr>
                        <a:t>English </a:t>
                      </a:r>
                      <a:endParaRPr lang="en-GB" sz="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44" marR="2824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500">
                          <a:effectLst/>
                          <a:highlight>
                            <a:srgbClr val="4F81BD"/>
                          </a:highlight>
                        </a:rPr>
                        <a:t> </a:t>
                      </a:r>
                      <a:endParaRPr lang="en-GB" sz="500">
                        <a:effectLst/>
                        <a:highlight>
                          <a:srgbClr val="4F81BD"/>
                        </a:highligh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44" marR="2824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50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50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500">
                          <a:effectLst/>
                        </a:rPr>
                        <a:t>Irregular verbs cards</a:t>
                      </a:r>
                      <a:endParaRPr lang="en-GB" sz="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44" marR="2824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50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50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500">
                          <a:effectLst/>
                        </a:rPr>
                        <a:t>Geography</a:t>
                      </a:r>
                      <a:endParaRPr lang="en-GB" sz="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44" marR="2824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5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50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500">
                          <a:effectLst/>
                        </a:rPr>
                        <a:t>Art</a:t>
                      </a:r>
                      <a:endParaRPr lang="en-GB" sz="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44" marR="2824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50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50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500">
                          <a:effectLst/>
                        </a:rPr>
                        <a:t>Story</a:t>
                      </a:r>
                      <a:endParaRPr lang="en-GB" sz="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44" marR="28244" marT="0" marB="0"/>
                </a:tc>
                <a:extLst>
                  <a:ext uri="{0D108BD9-81ED-4DB2-BD59-A6C34878D82A}">
                    <a16:rowId xmlns:a16="http://schemas.microsoft.com/office/drawing/2014/main" val="3694454025"/>
                  </a:ext>
                </a:extLst>
              </a:tr>
              <a:tr h="86708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800">
                          <a:effectLst/>
                        </a:rPr>
                        <a:t> </a:t>
                      </a:r>
                      <a:endParaRPr lang="en-GB" sz="50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800">
                          <a:effectLst/>
                        </a:rPr>
                        <a:t>Friday</a:t>
                      </a:r>
                      <a:endParaRPr lang="en-GB" sz="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44" marR="2824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50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500">
                          <a:effectLst/>
                        </a:rPr>
                        <a:t>Morning maths &amp; Register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500">
                          <a:effectLst/>
                        </a:rPr>
                        <a:t> </a:t>
                      </a:r>
                      <a:endParaRPr lang="en-GB" sz="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44" marR="2824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500">
                          <a:effectLst/>
                        </a:rPr>
                        <a:t>Worship</a:t>
                      </a:r>
                      <a:endParaRPr lang="en-GB" sz="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44" marR="2824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50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50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500">
                          <a:effectLst/>
                        </a:rPr>
                        <a:t>Maths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500">
                          <a:effectLst/>
                        </a:rPr>
                        <a:t>TT rock stars</a:t>
                      </a:r>
                      <a:endParaRPr lang="en-GB" sz="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44" marR="2824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500">
                          <a:effectLst/>
                          <a:highlight>
                            <a:srgbClr val="4F81BD"/>
                          </a:highlight>
                        </a:rPr>
                        <a:t> </a:t>
                      </a:r>
                      <a:endParaRPr lang="en-GB" sz="500">
                        <a:effectLst/>
                        <a:highlight>
                          <a:srgbClr val="4F81BD"/>
                        </a:highligh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44" marR="2824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n-GB" sz="5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500" dirty="0">
                          <a:effectLst/>
                        </a:rPr>
                        <a:t>Spelling and guided reading</a:t>
                      </a:r>
                      <a:endParaRPr lang="en-GB" sz="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44" marR="2824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n-GB" sz="5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500" dirty="0">
                          <a:effectLst/>
                        </a:rPr>
                        <a:t>English </a:t>
                      </a:r>
                      <a:endParaRPr lang="en-GB" sz="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44" marR="2824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500">
                          <a:effectLst/>
                          <a:highlight>
                            <a:srgbClr val="4F81BD"/>
                          </a:highlight>
                        </a:rPr>
                        <a:t> </a:t>
                      </a:r>
                      <a:endParaRPr lang="en-GB" sz="500">
                        <a:effectLst/>
                        <a:highlight>
                          <a:srgbClr val="4F81BD"/>
                        </a:highligh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44" marR="2824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50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500">
                          <a:effectLst/>
                        </a:rPr>
                        <a:t>Irregular verbs cards</a:t>
                      </a:r>
                      <a:endParaRPr lang="en-GB" sz="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44" marR="2824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500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500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500" dirty="0">
                          <a:effectLst/>
                        </a:rPr>
                        <a:t>DT </a:t>
                      </a:r>
                      <a:endParaRPr lang="en-GB" sz="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44" marR="2824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5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5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500">
                          <a:effectLst/>
                        </a:rPr>
                        <a:t>Spanish</a:t>
                      </a:r>
                      <a:endParaRPr lang="en-GB" sz="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44" marR="2824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500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500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500" dirty="0">
                          <a:effectLst/>
                        </a:rPr>
                        <a:t>Story</a:t>
                      </a:r>
                      <a:endParaRPr lang="en-GB" sz="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44" marR="28244" marT="0" marB="0"/>
                </a:tc>
                <a:extLst>
                  <a:ext uri="{0D108BD9-81ED-4DB2-BD59-A6C34878D82A}">
                    <a16:rowId xmlns:a16="http://schemas.microsoft.com/office/drawing/2014/main" val="3816556956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"/>
    </mc:Choice>
    <mc:Fallback xmlns="">
      <p:transition spd="slow" advClick="0" advTm="100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2D7E487B-FFF2-4721-BFD2-78F95AB673E2}"/>
              </a:ext>
            </a:extLst>
          </p:cNvPr>
          <p:cNvSpPr txBox="1"/>
          <p:nvPr/>
        </p:nvSpPr>
        <p:spPr>
          <a:xfrm>
            <a:off x="323850" y="476250"/>
            <a:ext cx="8208963" cy="9540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endParaRPr lang="en-GB" sz="2800" b="1" dirty="0">
              <a:latin typeface="+mn-lt"/>
            </a:endParaRPr>
          </a:p>
          <a:p>
            <a:pPr>
              <a:defRPr/>
            </a:pPr>
            <a:endParaRPr lang="en-GB" sz="2800" b="1" dirty="0">
              <a:latin typeface="+mn-lt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170AB8A-62EC-45DA-8151-F646FA7A5EA5}"/>
              </a:ext>
            </a:extLst>
          </p:cNvPr>
          <p:cNvSpPr/>
          <p:nvPr/>
        </p:nvSpPr>
        <p:spPr>
          <a:xfrm>
            <a:off x="395288" y="896938"/>
            <a:ext cx="8353425" cy="612475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2800" b="1" u="sng" dirty="0">
                <a:latin typeface="+mj-lt"/>
              </a:rPr>
              <a:t>What are the Geography and History topics in Year 4?</a:t>
            </a:r>
          </a:p>
          <a:p>
            <a:pPr>
              <a:defRPr/>
            </a:pPr>
            <a:endParaRPr lang="en-GB" sz="2800" b="1" dirty="0">
              <a:latin typeface="+mj-lt"/>
            </a:endParaRPr>
          </a:p>
          <a:p>
            <a:pPr marL="457200" indent="-457200">
              <a:buFont typeface="Arial" panose="020B0604020202020204" pitchFamily="34" charset="0"/>
              <a:buChar char="•"/>
              <a:defRPr/>
            </a:pPr>
            <a:r>
              <a:rPr lang="en-GB" sz="2800" dirty="0"/>
              <a:t>Term 1  - Who lives in Antarctica?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en-GB" sz="2800" dirty="0"/>
              <a:t>    Term 2 - How did achievements of the Maya civilisation influence their society and beyond.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en-GB" sz="2800" dirty="0"/>
              <a:t>   Term 3 - How different were the beliefs in Ancient Egypt? 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en-GB" sz="2800" dirty="0"/>
              <a:t>   Term 4 - Road trip USA 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en-GB" sz="2800" dirty="0"/>
              <a:t>   Term 5 - How hard was is it to invade and settle in Britain 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en-GB" sz="2800" dirty="0"/>
              <a:t>   Term 6 – What are rivers and how they are used? </a:t>
            </a:r>
          </a:p>
          <a:p>
            <a:pPr>
              <a:defRPr/>
            </a:pPr>
            <a:r>
              <a:rPr lang="en-GB" sz="2800" dirty="0">
                <a:latin typeface="+mj-lt"/>
              </a:rPr>
              <a:t>                        </a:t>
            </a:r>
          </a:p>
        </p:txBody>
      </p:sp>
    </p:spTree>
    <p:extLst>
      <p:ext uri="{BB962C8B-B14F-4D97-AF65-F5344CB8AC3E}">
        <p14:creationId xmlns:p14="http://schemas.microsoft.com/office/powerpoint/2010/main" val="1726251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"/>
    </mc:Choice>
    <mc:Fallback xmlns="">
      <p:transition spd="slow" advClick="0" advTm="100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ABAD1C5F-3AEB-443D-A493-39703D5D605C}"/>
              </a:ext>
            </a:extLst>
          </p:cNvPr>
          <p:cNvSpPr txBox="1"/>
          <p:nvPr/>
        </p:nvSpPr>
        <p:spPr>
          <a:xfrm>
            <a:off x="539750" y="733425"/>
            <a:ext cx="8208963" cy="66548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2800" dirty="0">
                <a:latin typeface="+mn-lt"/>
              </a:rPr>
              <a:t>The children will be working on the Year 4 standards in the National Curriculum.</a:t>
            </a:r>
          </a:p>
          <a:p>
            <a:pPr>
              <a:defRPr/>
            </a:pPr>
            <a:endParaRPr lang="en-GB" sz="2800" b="1" u="sng" dirty="0">
              <a:latin typeface="+mj-lt"/>
            </a:endParaRPr>
          </a:p>
          <a:p>
            <a:pPr marL="495300" indent="-495300">
              <a:lnSpc>
                <a:spcPct val="80000"/>
              </a:lnSpc>
              <a:defRPr/>
            </a:pPr>
            <a:r>
              <a:rPr lang="en-GB" sz="2800" b="1" u="sng" dirty="0">
                <a:latin typeface="+mj-lt"/>
              </a:rPr>
              <a:t>How do we judge how well your children are progressing?</a:t>
            </a:r>
          </a:p>
          <a:p>
            <a:pPr marL="495300" indent="-495300">
              <a:lnSpc>
                <a:spcPct val="80000"/>
              </a:lnSpc>
              <a:defRPr/>
            </a:pPr>
            <a:endParaRPr lang="en-GB" sz="2800" b="1" u="sng" dirty="0">
              <a:latin typeface="+mj-lt"/>
            </a:endParaRPr>
          </a:p>
          <a:p>
            <a:pPr marL="495300" indent="-495300">
              <a:lnSpc>
                <a:spcPct val="80000"/>
              </a:lnSpc>
              <a:buFont typeface="Arial" pitchFamily="34" charset="0"/>
              <a:buChar char="•"/>
              <a:defRPr/>
            </a:pPr>
            <a:r>
              <a:rPr lang="en-GB" sz="2600" dirty="0">
                <a:latin typeface="+mj-lt"/>
              </a:rPr>
              <a:t>Sharing learning objectives and success criteria together. </a:t>
            </a:r>
          </a:p>
          <a:p>
            <a:pPr marL="495300" indent="-495300">
              <a:lnSpc>
                <a:spcPct val="80000"/>
              </a:lnSpc>
              <a:buFont typeface="Arial" pitchFamily="34" charset="0"/>
              <a:buChar char="•"/>
              <a:defRPr/>
            </a:pPr>
            <a:r>
              <a:rPr lang="en-GB" sz="2600" dirty="0">
                <a:latin typeface="+mj-lt"/>
              </a:rPr>
              <a:t>Questioning</a:t>
            </a:r>
          </a:p>
          <a:p>
            <a:pPr marL="495300" indent="-495300">
              <a:lnSpc>
                <a:spcPct val="80000"/>
              </a:lnSpc>
              <a:buFont typeface="Arial" pitchFamily="34" charset="0"/>
              <a:buChar char="•"/>
              <a:defRPr/>
            </a:pPr>
            <a:r>
              <a:rPr lang="en-GB" sz="2600" dirty="0">
                <a:latin typeface="+mj-lt"/>
              </a:rPr>
              <a:t>Partners/Small group work</a:t>
            </a:r>
          </a:p>
          <a:p>
            <a:pPr marL="495300" indent="-495300">
              <a:lnSpc>
                <a:spcPct val="80000"/>
              </a:lnSpc>
              <a:buFont typeface="Arial" pitchFamily="34" charset="0"/>
              <a:buChar char="•"/>
              <a:defRPr/>
            </a:pPr>
            <a:r>
              <a:rPr lang="en-GB" sz="2600" dirty="0">
                <a:latin typeface="+mj-lt"/>
              </a:rPr>
              <a:t>Self evaluation</a:t>
            </a:r>
          </a:p>
          <a:p>
            <a:pPr marL="495300" indent="-495300">
              <a:lnSpc>
                <a:spcPct val="80000"/>
              </a:lnSpc>
              <a:buFont typeface="Arial" pitchFamily="34" charset="0"/>
              <a:buChar char="•"/>
              <a:defRPr/>
            </a:pPr>
            <a:r>
              <a:rPr lang="en-GB" sz="2600" dirty="0">
                <a:latin typeface="+mj-lt"/>
              </a:rPr>
              <a:t>TASC </a:t>
            </a:r>
            <a:r>
              <a:rPr lang="en-GB" sz="2000" dirty="0">
                <a:latin typeface="+mj-lt"/>
              </a:rPr>
              <a:t>/ </a:t>
            </a:r>
            <a:r>
              <a:rPr lang="en-GB" sz="2600" dirty="0">
                <a:latin typeface="+mj-lt"/>
              </a:rPr>
              <a:t>Using and Applying</a:t>
            </a:r>
          </a:p>
          <a:p>
            <a:pPr marL="495300" indent="-495300">
              <a:lnSpc>
                <a:spcPct val="80000"/>
              </a:lnSpc>
              <a:buFont typeface="Arial" pitchFamily="34" charset="0"/>
              <a:buChar char="•"/>
              <a:defRPr/>
            </a:pPr>
            <a:r>
              <a:rPr lang="en-GB" sz="2600" dirty="0">
                <a:latin typeface="+mj-lt"/>
              </a:rPr>
              <a:t>Guided groups</a:t>
            </a:r>
          </a:p>
          <a:p>
            <a:pPr marL="495300" indent="-495300">
              <a:lnSpc>
                <a:spcPct val="80000"/>
              </a:lnSpc>
              <a:buFont typeface="Arial" pitchFamily="34" charset="0"/>
              <a:buChar char="•"/>
              <a:defRPr/>
            </a:pPr>
            <a:r>
              <a:rPr lang="en-GB" sz="2600" dirty="0">
                <a:latin typeface="+mj-lt"/>
              </a:rPr>
              <a:t>Recorded work</a:t>
            </a:r>
          </a:p>
          <a:p>
            <a:pPr marL="495300" indent="-495300">
              <a:lnSpc>
                <a:spcPct val="80000"/>
              </a:lnSpc>
              <a:buFont typeface="Arial" pitchFamily="34" charset="0"/>
              <a:buChar char="•"/>
              <a:defRPr/>
            </a:pPr>
            <a:r>
              <a:rPr lang="en-GB" sz="2600" dirty="0">
                <a:latin typeface="+mj-lt"/>
              </a:rPr>
              <a:t>Summative assessment</a:t>
            </a:r>
          </a:p>
          <a:p>
            <a:pPr algn="r">
              <a:lnSpc>
                <a:spcPct val="80000"/>
              </a:lnSpc>
              <a:defRPr/>
            </a:pPr>
            <a:r>
              <a:rPr lang="en-GB" sz="1400" b="1" dirty="0">
                <a:latin typeface="Arial" charset="0"/>
              </a:rPr>
              <a:t>Thinking actively in a social context      </a:t>
            </a:r>
            <a:endParaRPr lang="en-GB" sz="1400" b="1" dirty="0">
              <a:latin typeface="+mj-lt"/>
            </a:endParaRPr>
          </a:p>
          <a:p>
            <a:pPr>
              <a:lnSpc>
                <a:spcPct val="80000"/>
              </a:lnSpc>
              <a:defRPr/>
            </a:pPr>
            <a:endParaRPr lang="en-GB" sz="2600" dirty="0">
              <a:latin typeface="+mj-lt"/>
            </a:endParaRPr>
          </a:p>
          <a:p>
            <a:pPr>
              <a:defRPr/>
            </a:pPr>
            <a:endParaRPr lang="en-GB" sz="2800" b="1" dirty="0">
              <a:latin typeface="+mn-lt"/>
            </a:endParaRPr>
          </a:p>
          <a:p>
            <a:pPr>
              <a:defRPr/>
            </a:pPr>
            <a:endParaRPr lang="en-GB" sz="2800" b="1" dirty="0">
              <a:latin typeface="+mn-lt"/>
            </a:endParaRPr>
          </a:p>
        </p:txBody>
      </p:sp>
      <p:pic>
        <p:nvPicPr>
          <p:cNvPr id="6147" name="Picture 3" descr="http://www.tascwheel.com/static/634334706217674883/images/wheel-plain.jpg">
            <a:extLst>
              <a:ext uri="{FF2B5EF4-FFF2-40B4-BE49-F238E27FC236}">
                <a16:creationId xmlns:a16="http://schemas.microsoft.com/office/drawing/2014/main" id="{FB080DB0-252E-4214-BCA6-9AAF5A835F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5525" y="3357563"/>
            <a:ext cx="2373313" cy="2473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"/>
    </mc:Choice>
    <mc:Fallback xmlns="">
      <p:transition spd="slow" advClick="0" advTm="100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>
            <a:extLst>
              <a:ext uri="{FF2B5EF4-FFF2-40B4-BE49-F238E27FC236}">
                <a16:creationId xmlns:a16="http://schemas.microsoft.com/office/drawing/2014/main" id="{D24900F6-CD9C-4740-BFFA-DA2010B11F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8313" y="404813"/>
            <a:ext cx="7024687" cy="673100"/>
          </a:xfrm>
        </p:spPr>
        <p:txBody>
          <a:bodyPr/>
          <a:lstStyle/>
          <a:p>
            <a:r>
              <a:rPr lang="en-GB" altLang="en-US" b="1" u="sng" dirty="0">
                <a:solidFill>
                  <a:schemeClr val="tx1"/>
                </a:solidFill>
              </a:rPr>
              <a:t>Maths:</a:t>
            </a: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16388" name="TextBox 4">
            <a:extLst>
              <a:ext uri="{FF2B5EF4-FFF2-40B4-BE49-F238E27FC236}">
                <a16:creationId xmlns:a16="http://schemas.microsoft.com/office/drawing/2014/main" id="{4890FC56-235C-4EC8-8F2F-5B6B075A92D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8313" y="1077913"/>
            <a:ext cx="820737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en-US" dirty="0"/>
              <a:t>These are the areas that the children will work on during Year 4.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825DA57-B3C6-AD36-2C30-0D5428F2D89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1442" y="1447245"/>
            <a:ext cx="7956376" cy="4764867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"/>
    </mc:Choice>
    <mc:Fallback xmlns="">
      <p:transition spd="slow" advClick="0" advTm="100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48E89D80-075B-4F70-B515-981DF45DFB7F}"/>
              </a:ext>
            </a:extLst>
          </p:cNvPr>
          <p:cNvSpPr txBox="1"/>
          <p:nvPr/>
        </p:nvSpPr>
        <p:spPr>
          <a:xfrm>
            <a:off x="684213" y="692150"/>
            <a:ext cx="7921625" cy="28003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sz="2700" b="1" u="sng" dirty="0">
                <a:latin typeface="+mn-lt"/>
              </a:rPr>
              <a:t>Maths</a:t>
            </a:r>
          </a:p>
          <a:p>
            <a:pPr>
              <a:defRPr/>
            </a:pPr>
            <a:endParaRPr lang="en-GB" sz="2700" b="1" u="sng" dirty="0">
              <a:latin typeface="+mn-lt"/>
            </a:endParaRPr>
          </a:p>
          <a:p>
            <a:pPr>
              <a:defRPr/>
            </a:pPr>
            <a:r>
              <a:rPr lang="en-GB" sz="2700" dirty="0">
                <a:latin typeface="+mn-lt"/>
              </a:rPr>
              <a:t>For information on how we are teaching maths in school, please follow the link below. </a:t>
            </a:r>
          </a:p>
          <a:p>
            <a:pPr>
              <a:defRPr/>
            </a:pPr>
            <a:endParaRPr lang="en-GB" sz="2400" dirty="0">
              <a:latin typeface="Arial" charset="0"/>
            </a:endParaRPr>
          </a:p>
          <a:p>
            <a:pPr>
              <a:defRPr/>
            </a:pPr>
            <a:endParaRPr lang="en-GB" sz="2400" dirty="0">
              <a:latin typeface="Arial" charset="0"/>
            </a:endParaRPr>
          </a:p>
          <a:p>
            <a:pPr algn="ctr">
              <a:defRPr/>
            </a:pPr>
            <a:r>
              <a:rPr lang="en-GB" sz="2000" dirty="0">
                <a:latin typeface="Arial" charset="0"/>
              </a:rPr>
              <a:t>School website –&gt; Our Learning -&gt; Maths support</a:t>
            </a:r>
          </a:p>
        </p:txBody>
      </p:sp>
      <p:pic>
        <p:nvPicPr>
          <p:cNvPr id="8195" name="Picture 3">
            <a:hlinkClick r:id="rId2" action="ppaction://hlinkfile"/>
            <a:extLst>
              <a:ext uri="{FF2B5EF4-FFF2-40B4-BE49-F238E27FC236}">
                <a16:creationId xmlns:a16="http://schemas.microsoft.com/office/drawing/2014/main" id="{BEB2800E-EE4F-46AB-A1ED-EF8C929EBE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146" t="18651" r="36638" b="11508"/>
          <a:stretch>
            <a:fillRect/>
          </a:stretch>
        </p:blipFill>
        <p:spPr bwMode="auto">
          <a:xfrm>
            <a:off x="3635375" y="3832225"/>
            <a:ext cx="1654175" cy="2305050"/>
          </a:xfrm>
          <a:prstGeom prst="rect">
            <a:avLst/>
          </a:prstGeom>
          <a:noFill/>
          <a:ln w="158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"/>
    </mc:Choice>
    <mc:Fallback xmlns="">
      <p:transition spd="slow" advClick="0" advTm="100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581A6A2-8526-4FA3-9C11-FEBED6ED12AF}"/>
              </a:ext>
            </a:extLst>
          </p:cNvPr>
          <p:cNvSpPr txBox="1"/>
          <p:nvPr/>
        </p:nvSpPr>
        <p:spPr>
          <a:xfrm>
            <a:off x="684213" y="692150"/>
            <a:ext cx="7921625" cy="53553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sz="2700" b="1" u="sng" dirty="0">
                <a:latin typeface="+mn-lt"/>
              </a:rPr>
              <a:t>Multiplication</a:t>
            </a:r>
          </a:p>
          <a:p>
            <a:pPr>
              <a:defRPr/>
            </a:pPr>
            <a:endParaRPr lang="en-GB" sz="2700" b="1" dirty="0">
              <a:latin typeface="+mn-lt"/>
            </a:endParaRPr>
          </a:p>
          <a:p>
            <a:pPr>
              <a:defRPr/>
            </a:pPr>
            <a:r>
              <a:rPr lang="en-GB" sz="2400" b="1" u="sng" dirty="0">
                <a:latin typeface="+mn-lt"/>
              </a:rPr>
              <a:t>TT </a:t>
            </a:r>
            <a:r>
              <a:rPr lang="en-GB" sz="2400" b="1" u="sng" dirty="0" err="1">
                <a:latin typeface="+mn-lt"/>
              </a:rPr>
              <a:t>Rockstars</a:t>
            </a:r>
            <a:r>
              <a:rPr lang="en-GB" sz="2400" b="1" u="sng" dirty="0">
                <a:latin typeface="+mn-lt"/>
              </a:rPr>
              <a:t>: </a:t>
            </a:r>
          </a:p>
          <a:p>
            <a:pPr>
              <a:defRPr/>
            </a:pPr>
            <a:endParaRPr lang="en-GB" b="1" dirty="0">
              <a:latin typeface="+mn-lt"/>
            </a:endParaRPr>
          </a:p>
          <a:p>
            <a:pPr>
              <a:defRPr/>
            </a:pPr>
            <a:r>
              <a:rPr lang="en-GB" dirty="0">
                <a:latin typeface="+mn-lt"/>
              </a:rPr>
              <a:t>Please use the Times Tables </a:t>
            </a:r>
            <a:r>
              <a:rPr lang="en-GB" dirty="0" err="1">
                <a:latin typeface="+mn-lt"/>
              </a:rPr>
              <a:t>Rockstars</a:t>
            </a:r>
            <a:r>
              <a:rPr lang="en-GB" dirty="0">
                <a:latin typeface="+mn-lt"/>
              </a:rPr>
              <a:t> app at home </a:t>
            </a:r>
          </a:p>
          <a:p>
            <a:pPr>
              <a:defRPr/>
            </a:pPr>
            <a:r>
              <a:rPr lang="en-GB" dirty="0">
                <a:latin typeface="+mn-lt"/>
              </a:rPr>
              <a:t>to support your child with learning their tables. </a:t>
            </a:r>
          </a:p>
          <a:p>
            <a:pPr>
              <a:defRPr/>
            </a:pPr>
            <a:r>
              <a:rPr lang="en-GB" dirty="0">
                <a:latin typeface="+mn-lt"/>
              </a:rPr>
              <a:t>We will be doing this daily in class. </a:t>
            </a:r>
          </a:p>
          <a:p>
            <a:pPr>
              <a:defRPr/>
            </a:pPr>
            <a:endParaRPr lang="en-GB" dirty="0">
              <a:latin typeface="+mn-lt"/>
            </a:endParaRPr>
          </a:p>
          <a:p>
            <a:pPr>
              <a:defRPr/>
            </a:pPr>
            <a:r>
              <a:rPr lang="en-GB" dirty="0">
                <a:latin typeface="+mn-lt"/>
              </a:rPr>
              <a:t>Children in Year 4 will take the Multiplication check in June. You will have more information about this through the year and will be informed in their end of year reports about results. </a:t>
            </a:r>
            <a:r>
              <a:rPr lang="en-GB" dirty="0"/>
              <a:t>The curriculum suggests that by the end of Year 4, children should be </a:t>
            </a:r>
            <a:r>
              <a:rPr lang="en-GB" dirty="0">
                <a:hlinkClick r:id="rId2"/>
              </a:rPr>
              <a:t>fluent in the 2, 3, 4, 5, 8, 10, 6, 7, 9, 11, 12  times tables.</a:t>
            </a:r>
            <a:endParaRPr lang="en-GB" b="1" dirty="0">
              <a:latin typeface="+mn-lt"/>
            </a:endParaRPr>
          </a:p>
          <a:p>
            <a:pPr>
              <a:defRPr/>
            </a:pPr>
            <a:endParaRPr lang="en-GB" dirty="0">
              <a:latin typeface="+mn-lt"/>
            </a:endParaRPr>
          </a:p>
          <a:p>
            <a:pPr>
              <a:defRPr/>
            </a:pPr>
            <a:endParaRPr lang="en-GB" dirty="0">
              <a:latin typeface="+mn-lt"/>
            </a:endParaRPr>
          </a:p>
          <a:p>
            <a:pPr>
              <a:defRPr/>
            </a:pPr>
            <a:endParaRPr lang="en-GB" sz="2400" dirty="0">
              <a:latin typeface="Arial" charset="0"/>
            </a:endParaRPr>
          </a:p>
          <a:p>
            <a:pPr>
              <a:defRPr/>
            </a:pPr>
            <a:endParaRPr lang="en-GB" sz="2400" dirty="0">
              <a:latin typeface="Arial" charset="0"/>
            </a:endParaRPr>
          </a:p>
        </p:txBody>
      </p:sp>
      <p:pic>
        <p:nvPicPr>
          <p:cNvPr id="19459" name="Picture 2">
            <a:extLst>
              <a:ext uri="{FF2B5EF4-FFF2-40B4-BE49-F238E27FC236}">
                <a16:creationId xmlns:a16="http://schemas.microsoft.com/office/drawing/2014/main" id="{1FD09F02-A6A7-4B81-80D9-196B537315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22371">
            <a:off x="6732588" y="823913"/>
            <a:ext cx="1141412" cy="163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"/>
    </mc:Choice>
    <mc:Fallback xmlns="">
      <p:transition spd="slow" advClick="0" advTm="100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899592" y="692696"/>
            <a:ext cx="7632848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GB" sz="2400" b="1" u="sng" dirty="0"/>
              <a:t>English: Term 1</a:t>
            </a:r>
          </a:p>
          <a:p>
            <a:pPr>
              <a:defRPr/>
            </a:pPr>
            <a:endParaRPr lang="en-GB" dirty="0"/>
          </a:p>
          <a:p>
            <a:pPr>
              <a:defRPr/>
            </a:pPr>
            <a:r>
              <a:rPr lang="en-GB" dirty="0" err="1"/>
              <a:t>Grammarsaurus</a:t>
            </a:r>
            <a:r>
              <a:rPr lang="en-GB" dirty="0"/>
              <a:t>- Place Value of Punctuation and Grammar</a:t>
            </a:r>
          </a:p>
          <a:p>
            <a:pPr>
              <a:defRPr/>
            </a:pPr>
            <a:r>
              <a:rPr lang="en-GB" b="1" dirty="0"/>
              <a:t>Focus text: </a:t>
            </a:r>
            <a:r>
              <a:rPr lang="en-GB" sz="1800" b="1" kern="1400" dirty="0">
                <a:ln>
                  <a:noFill/>
                </a:ln>
                <a:solidFill>
                  <a:srgbClr val="0070C0"/>
                </a:solidFill>
                <a:effectLst/>
                <a:latin typeface="Aptos" panose="020B0004020202020204" pitchFamily="34" charset="0"/>
              </a:rPr>
              <a:t>Greta and the Giants by  Zoe Tucker and Last by Nicola Davies</a:t>
            </a:r>
          </a:p>
          <a:p>
            <a:pPr>
              <a:defRPr/>
            </a:pPr>
            <a:endParaRPr lang="en-GB" b="1" kern="1400" dirty="0">
              <a:solidFill>
                <a:srgbClr val="0070C0"/>
              </a:solidFill>
              <a:latin typeface="Aptos" panose="020B0004020202020204" pitchFamily="34" charset="0"/>
            </a:endParaRPr>
          </a:p>
          <a:p>
            <a:pPr>
              <a:defRPr/>
            </a:pPr>
            <a:endParaRPr lang="en-GB" sz="1800" b="1" kern="1400" dirty="0">
              <a:ln>
                <a:noFill/>
              </a:ln>
              <a:solidFill>
                <a:srgbClr val="0070C0"/>
              </a:solidFill>
              <a:effectLst/>
              <a:latin typeface="Aptos" panose="020B0004020202020204" pitchFamily="34" charset="0"/>
            </a:endParaRPr>
          </a:p>
          <a:p>
            <a:pPr>
              <a:defRPr/>
            </a:pPr>
            <a:endParaRPr lang="en-GB" sz="1800" kern="140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>
              <a:defRPr/>
            </a:pPr>
            <a:endParaRPr lang="en-GB" dirty="0"/>
          </a:p>
          <a:p>
            <a:pPr>
              <a:defRPr/>
            </a:pPr>
            <a:endParaRPr lang="en-GB" dirty="0"/>
          </a:p>
          <a:p>
            <a:pPr>
              <a:defRPr/>
            </a:pPr>
            <a:r>
              <a:rPr lang="en-GB" dirty="0"/>
              <a:t>Text types and skills to be covered:</a:t>
            </a:r>
          </a:p>
          <a:p>
            <a:pPr>
              <a:defRPr/>
            </a:pPr>
            <a:r>
              <a:rPr lang="en-GB" dirty="0"/>
              <a:t>We will be writing fact files about our inspirational person for this term-Greta Thunberg. </a:t>
            </a:r>
          </a:p>
          <a:p>
            <a:pPr>
              <a:defRPr/>
            </a:pPr>
            <a:r>
              <a:rPr lang="en-GB" dirty="0"/>
              <a:t>We will be making notes and writing facts.</a:t>
            </a:r>
          </a:p>
          <a:p>
            <a:pPr>
              <a:defRPr/>
            </a:pPr>
            <a:r>
              <a:rPr lang="en-GB" dirty="0"/>
              <a:t>We will then be writing a non chronological report about extinct animals after reading about the last white rhino. </a:t>
            </a:r>
          </a:p>
          <a:p>
            <a:pPr>
              <a:defRPr/>
            </a:pPr>
            <a:endParaRPr lang="en-GB" dirty="0">
              <a:latin typeface="Arial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5195276-D1CB-9A85-EFDC-B8C6189A91D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35696" y="1974789"/>
            <a:ext cx="1296144" cy="145421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1FA8BD3-1665-CDA4-445B-64D333D6B2F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76056" y="1974789"/>
            <a:ext cx="1483808" cy="135806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"/>
    </mc:Choice>
    <mc:Fallback xmlns="">
      <p:transition spd="slow" advClick="0" advTm="100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68313" y="673100"/>
            <a:ext cx="8208962" cy="512448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sz="2700" b="1" u="sng" dirty="0">
                <a:latin typeface="+mn-lt"/>
              </a:rPr>
              <a:t>Writing expectations for Year 4</a:t>
            </a: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GB" sz="2000" dirty="0">
                <a:latin typeface="+mn-lt"/>
              </a:rPr>
              <a:t>Write stories with a clear beginning, middle and end with coherent plot.</a:t>
            </a: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GB" sz="2000" dirty="0">
                <a:latin typeface="+mn-lt"/>
              </a:rPr>
              <a:t>To proofread to proofread confidently and amend their own right and others writing.</a:t>
            </a: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GB" sz="2000" dirty="0">
                <a:latin typeface="+mn-lt"/>
              </a:rPr>
              <a:t>To create more detailed settings characters and plot in narratives to engage the reader.</a:t>
            </a: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GB" sz="2000" dirty="0">
                <a:latin typeface="+mn-lt"/>
              </a:rPr>
              <a:t>To consistently organise their writing into paragraphs around the theme.</a:t>
            </a: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GB" sz="2000" dirty="0">
                <a:latin typeface="+mn-lt"/>
              </a:rPr>
              <a:t>To maintain an accurate tents throughout a piece of writing.</a:t>
            </a: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GB" sz="2000" dirty="0">
                <a:latin typeface="+mn-lt"/>
              </a:rPr>
              <a:t>Punctuation </a:t>
            </a:r>
          </a:p>
          <a:p>
            <a:pPr marL="1257300" lvl="2" indent="-342900">
              <a:buFont typeface="Wingdings" panose="05000000000000000000" pitchFamily="2" charset="2"/>
              <a:buChar char="ü"/>
              <a:defRPr/>
            </a:pPr>
            <a:r>
              <a:rPr lang="en-GB" sz="2000" dirty="0">
                <a:latin typeface="+mn-lt"/>
              </a:rPr>
              <a:t>capital letters, full stops, question marks, exclamation marks, commas for lists and apostrophes for contractions</a:t>
            </a:r>
          </a:p>
          <a:p>
            <a:pPr marL="1257300" lvl="2" indent="-342900">
              <a:buFont typeface="Wingdings" panose="05000000000000000000" pitchFamily="2" charset="2"/>
              <a:buChar char="ü"/>
              <a:defRPr/>
            </a:pPr>
            <a:r>
              <a:rPr lang="en-GB" sz="2000" dirty="0">
                <a:latin typeface="+mn-lt"/>
              </a:rPr>
              <a:t>inverted commas for speech</a:t>
            </a: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GB" sz="2000" b="1" dirty="0">
                <a:latin typeface="+mn-lt"/>
              </a:rPr>
              <a:t>Plan, draft and re-draft with a particular focus on spelling.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"/>
    </mc:Choice>
    <mc:Fallback xmlns="">
      <p:transition spd="slow" advClick="0" advTm="100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A88DBBA4-AC05-45B2-A555-64E4AF911707}"/>
              </a:ext>
            </a:extLst>
          </p:cNvPr>
          <p:cNvSpPr txBox="1"/>
          <p:nvPr/>
        </p:nvSpPr>
        <p:spPr>
          <a:xfrm>
            <a:off x="107504" y="550421"/>
            <a:ext cx="8208962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2700" b="1" u="sng" dirty="0">
                <a:latin typeface="+mn-lt"/>
              </a:rPr>
              <a:t>Spelling expectations for Year 4</a:t>
            </a:r>
          </a:p>
          <a:p>
            <a:pPr algn="ctr">
              <a:defRPr/>
            </a:pPr>
            <a:endParaRPr lang="en-GB" sz="900" b="1" u="sng" dirty="0">
              <a:latin typeface="+mn-lt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E77B65E-9CCD-DBA2-C667-B97104FC3FAC}"/>
              </a:ext>
            </a:extLst>
          </p:cNvPr>
          <p:cNvSpPr txBox="1"/>
          <p:nvPr/>
        </p:nvSpPr>
        <p:spPr>
          <a:xfrm>
            <a:off x="467544" y="1052736"/>
            <a:ext cx="7921699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GB" sz="1800" dirty="0">
                <a:latin typeface="+mj-lt"/>
              </a:rPr>
              <a:t>The children in Years 2 – 6 will take part in daily spelling lessons, following the Active Spelling scheme of work (produced by the L.E.A.D. Teaching School Hub). </a:t>
            </a:r>
          </a:p>
          <a:p>
            <a:pPr>
              <a:defRPr/>
            </a:pPr>
            <a:endParaRPr lang="en-GB" sz="1800" dirty="0">
              <a:latin typeface="+mj-lt"/>
            </a:endParaRP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GB" sz="1800" dirty="0">
                <a:latin typeface="+mj-lt"/>
              </a:rPr>
              <a:t>Spelling patterns/rules taught include: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sz="1800" dirty="0">
                <a:latin typeface="+mj-lt"/>
              </a:rPr>
              <a:t>suffixes –ed, -</a:t>
            </a:r>
            <a:r>
              <a:rPr lang="en-GB" sz="1800" dirty="0" err="1">
                <a:latin typeface="+mj-lt"/>
              </a:rPr>
              <a:t>ing</a:t>
            </a:r>
            <a:r>
              <a:rPr lang="en-GB" sz="1800" dirty="0">
                <a:latin typeface="+mj-lt"/>
              </a:rPr>
              <a:t>, -er, </a:t>
            </a:r>
            <a:r>
              <a:rPr lang="en-GB" sz="1800" dirty="0" err="1">
                <a:latin typeface="+mj-lt"/>
              </a:rPr>
              <a:t>ture</a:t>
            </a:r>
            <a:r>
              <a:rPr lang="en-GB" sz="1800" dirty="0">
                <a:latin typeface="+mj-lt"/>
              </a:rPr>
              <a:t>, sure.</a:t>
            </a: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GB" sz="1800" dirty="0">
                <a:latin typeface="+mj-lt"/>
              </a:rPr>
              <a:t>adding the ‘</a:t>
            </a:r>
            <a:r>
              <a:rPr lang="en-GB" sz="1800" dirty="0" err="1">
                <a:latin typeface="+mj-lt"/>
              </a:rPr>
              <a:t>ly</a:t>
            </a:r>
            <a:r>
              <a:rPr lang="en-GB" sz="1800" dirty="0">
                <a:latin typeface="+mj-lt"/>
              </a:rPr>
              <a:t>’ suffix</a:t>
            </a: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GB" sz="1800" dirty="0" err="1">
                <a:latin typeface="+mj-lt"/>
              </a:rPr>
              <a:t>ou</a:t>
            </a:r>
            <a:r>
              <a:rPr lang="en-GB" sz="1800" dirty="0">
                <a:latin typeface="+mj-lt"/>
              </a:rPr>
              <a:t>, </a:t>
            </a:r>
            <a:r>
              <a:rPr lang="en-GB" sz="1800" dirty="0" err="1">
                <a:latin typeface="+mj-lt"/>
              </a:rPr>
              <a:t>ous</a:t>
            </a:r>
            <a:endParaRPr lang="en-GB" sz="1800" dirty="0">
              <a:latin typeface="+mj-lt"/>
            </a:endParaRP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GB" sz="1800" dirty="0" err="1">
                <a:latin typeface="+mj-lt"/>
              </a:rPr>
              <a:t>ch</a:t>
            </a:r>
            <a:endParaRPr lang="en-GB" sz="1800" dirty="0">
              <a:latin typeface="+mj-lt"/>
            </a:endParaRP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GB" sz="1800" dirty="0" err="1">
                <a:latin typeface="+mj-lt"/>
              </a:rPr>
              <a:t>gue</a:t>
            </a:r>
            <a:r>
              <a:rPr lang="en-GB" sz="1800" dirty="0">
                <a:latin typeface="+mj-lt"/>
              </a:rPr>
              <a:t>, </a:t>
            </a:r>
            <a:r>
              <a:rPr lang="en-GB" sz="1800" dirty="0" err="1">
                <a:latin typeface="+mj-lt"/>
              </a:rPr>
              <a:t>qu</a:t>
            </a:r>
            <a:r>
              <a:rPr lang="en-GB" sz="1800" dirty="0">
                <a:latin typeface="+mj-lt"/>
              </a:rPr>
              <a:t>, que, </a:t>
            </a:r>
            <a:r>
              <a:rPr lang="en-GB" sz="1800" dirty="0" err="1">
                <a:latin typeface="+mj-lt"/>
              </a:rPr>
              <a:t>sc</a:t>
            </a:r>
            <a:endParaRPr lang="en-GB" sz="1800" dirty="0">
              <a:latin typeface="+mj-lt"/>
            </a:endParaRP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GB" sz="1800" dirty="0">
                <a:latin typeface="+mj-lt"/>
              </a:rPr>
              <a:t>Y for I</a:t>
            </a: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GB" sz="1800" dirty="0">
                <a:latin typeface="+mj-lt"/>
              </a:rPr>
              <a:t>prefixes inter-, sub-, anti-, auto-, mis-, dis-</a:t>
            </a: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GB" sz="1800" dirty="0" err="1">
                <a:latin typeface="+mj-lt"/>
              </a:rPr>
              <a:t>ation</a:t>
            </a:r>
            <a:r>
              <a:rPr lang="en-GB" sz="1800" dirty="0">
                <a:latin typeface="+mj-lt"/>
              </a:rPr>
              <a:t>, </a:t>
            </a:r>
            <a:r>
              <a:rPr lang="en-GB" sz="1800" dirty="0" err="1">
                <a:latin typeface="+mj-lt"/>
              </a:rPr>
              <a:t>sion</a:t>
            </a:r>
            <a:r>
              <a:rPr lang="en-GB" sz="1800" dirty="0">
                <a:latin typeface="+mj-lt"/>
              </a:rPr>
              <a:t>, homophones</a:t>
            </a: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GB" sz="1800" dirty="0">
                <a:latin typeface="+mj-lt"/>
              </a:rPr>
              <a:t>-</a:t>
            </a:r>
            <a:r>
              <a:rPr lang="en-GB" sz="1800" dirty="0" err="1">
                <a:latin typeface="+mj-lt"/>
              </a:rPr>
              <a:t>tion</a:t>
            </a:r>
            <a:r>
              <a:rPr lang="en-GB" sz="1800" dirty="0">
                <a:latin typeface="+mj-lt"/>
              </a:rPr>
              <a:t>, possessive apostrophes for plurals, </a:t>
            </a:r>
            <a:r>
              <a:rPr lang="en-GB" sz="1800" dirty="0" err="1">
                <a:latin typeface="+mj-lt"/>
              </a:rPr>
              <a:t>ssion</a:t>
            </a:r>
            <a:endParaRPr lang="en-GB" sz="1800" dirty="0">
              <a:latin typeface="+mj-lt"/>
            </a:endParaRP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GB" sz="1800" dirty="0">
                <a:latin typeface="+mj-lt"/>
              </a:rPr>
              <a:t>selected words from the statutory spelling list for Years 3 and 4</a:t>
            </a:r>
          </a:p>
          <a:p>
            <a:endParaRPr lang="en-GB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"/>
    </mc:Choice>
    <mc:Fallback xmlns="">
      <p:transition spd="slow" advClick="0" advTm="1000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>
            <a:extLst>
              <a:ext uri="{FF2B5EF4-FFF2-40B4-BE49-F238E27FC236}">
                <a16:creationId xmlns:a16="http://schemas.microsoft.com/office/drawing/2014/main" id="{48E4239B-231B-46D3-9D8A-43BD296615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7088" y="206375"/>
            <a:ext cx="6870700" cy="1060450"/>
          </a:xfrm>
        </p:spPr>
        <p:txBody>
          <a:bodyPr/>
          <a:lstStyle/>
          <a:p>
            <a:pPr>
              <a:defRPr/>
            </a:pPr>
            <a:r>
              <a:rPr lang="en-GB" sz="3200" b="1" u="sng" dirty="0"/>
              <a:t>Reading expectations for Year 4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E799633-65FE-DDF6-DAC7-30554E864FDF}"/>
              </a:ext>
            </a:extLst>
          </p:cNvPr>
          <p:cNvSpPr txBox="1"/>
          <p:nvPr/>
        </p:nvSpPr>
        <p:spPr>
          <a:xfrm>
            <a:off x="1259682" y="1340768"/>
            <a:ext cx="6005512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  <a:defRPr/>
            </a:pPr>
            <a:r>
              <a:rPr lang="en-GB" altLang="en-US" sz="1800" dirty="0">
                <a:latin typeface="+mn-lt"/>
              </a:rPr>
              <a:t>using dictionaries to check the meaning of words 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en-GB" altLang="en-US" sz="1800" dirty="0">
                <a:latin typeface="+mn-lt"/>
              </a:rPr>
              <a:t>discussing words and phrases of interest 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en-GB" altLang="en-US" sz="1800" dirty="0">
                <a:latin typeface="+mn-lt"/>
              </a:rPr>
              <a:t>read and perform poems and plays and recognising some different forms of poetry 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en-GB" altLang="en-US" sz="1800" dirty="0">
                <a:latin typeface="+mn-lt"/>
              </a:rPr>
              <a:t>checking that the text makes sense to them, discussing the meaning of words in context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en-GB" altLang="en-US" sz="1800" dirty="0">
                <a:latin typeface="+mn-lt"/>
              </a:rPr>
              <a:t>asking questions to improve their understanding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en-GB" altLang="en-US" sz="1800" dirty="0">
                <a:latin typeface="+mn-lt"/>
              </a:rPr>
              <a:t> inferring characters' feelings, thoughts and motives from their actions and predicting what might happen next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en-GB" altLang="en-US" sz="1800" dirty="0">
                <a:latin typeface="+mn-lt"/>
              </a:rPr>
              <a:t>identifying the language, structure, and presentation of text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en-GB" altLang="en-US" sz="1800" b="1" u="sng" dirty="0">
                <a:latin typeface="+mn-lt"/>
              </a:rPr>
              <a:t>A guided reading session will happen regularly using the Pearson Bug Club Scheme for Key Stage 2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"/>
    </mc:Choice>
    <mc:Fallback xmlns="">
      <p:transition spd="slow" advClick="0" advTm="1000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itle 1">
            <a:extLst>
              <a:ext uri="{FF2B5EF4-FFF2-40B4-BE49-F238E27FC236}">
                <a16:creationId xmlns:a16="http://schemas.microsoft.com/office/drawing/2014/main" id="{7B910395-A817-44FA-AF87-C16546B6EB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2988" y="404813"/>
            <a:ext cx="7024687" cy="1143000"/>
          </a:xfrm>
        </p:spPr>
        <p:txBody>
          <a:bodyPr/>
          <a:lstStyle/>
          <a:p>
            <a:pPr eaLnBrk="1" hangingPunct="1"/>
            <a:r>
              <a:rPr lang="en-GB" altLang="en-US" b="1" dirty="0">
                <a:solidFill>
                  <a:schemeClr val="tx1"/>
                </a:solidFill>
              </a:rPr>
              <a:t>Homework</a:t>
            </a:r>
          </a:p>
        </p:txBody>
      </p:sp>
      <p:sp>
        <p:nvSpPr>
          <p:cNvPr id="30723" name="Content Placeholder 2">
            <a:extLst>
              <a:ext uri="{FF2B5EF4-FFF2-40B4-BE49-F238E27FC236}">
                <a16:creationId xmlns:a16="http://schemas.microsoft.com/office/drawing/2014/main" id="{6B0F8D13-19A1-45DA-A1EF-0C4A8B45C0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8313" y="1557338"/>
            <a:ext cx="8135937" cy="4824412"/>
          </a:xfrm>
        </p:spPr>
        <p:txBody>
          <a:bodyPr/>
          <a:lstStyle/>
          <a:p>
            <a:pPr eaLnBrk="1" hangingPunct="1"/>
            <a:r>
              <a:rPr lang="en-GB" altLang="en-US" sz="2000" dirty="0"/>
              <a:t>Homework will be set online this year via Purple Mash. Homework will be uploaded to Purple Mash each Friday and should be completed by the following Wednesday.</a:t>
            </a:r>
          </a:p>
          <a:p>
            <a:pPr eaLnBrk="1" hangingPunct="1"/>
            <a:r>
              <a:rPr lang="en-GB" altLang="en-US" sz="2000" dirty="0"/>
              <a:t>Homework will be set for all children from </a:t>
            </a:r>
            <a:endParaRPr lang="en-GB" altLang="en-US" sz="2000" b="1" dirty="0"/>
          </a:p>
          <a:p>
            <a:pPr eaLnBrk="1" hangingPunct="1"/>
            <a:r>
              <a:rPr lang="en-GB" altLang="en-US" sz="2000" dirty="0"/>
              <a:t> Homework will include:</a:t>
            </a:r>
          </a:p>
          <a:p>
            <a:pPr eaLnBrk="1" hangingPunct="1"/>
            <a:r>
              <a:rPr lang="en-GB" altLang="en-US" sz="2000" dirty="0"/>
              <a:t>Reading activity on Serial Mash</a:t>
            </a:r>
          </a:p>
          <a:p>
            <a:pPr eaLnBrk="1" hangingPunct="1"/>
            <a:r>
              <a:rPr lang="en-GB" altLang="en-US" sz="2000" dirty="0"/>
              <a:t>1 x maths activity on Purple mash</a:t>
            </a:r>
          </a:p>
          <a:p>
            <a:pPr eaLnBrk="1" hangingPunct="1"/>
            <a:r>
              <a:rPr lang="en-GB" altLang="en-US" sz="2000" dirty="0"/>
              <a:t>Regular Times Table Rockstars practise </a:t>
            </a:r>
          </a:p>
          <a:p>
            <a:pPr eaLnBrk="1" hangingPunct="1"/>
            <a:r>
              <a:rPr lang="en-GB" altLang="en-US" sz="2000" dirty="0"/>
              <a:t>Homework will be set for all children from </a:t>
            </a:r>
            <a:r>
              <a:rPr lang="en-GB" altLang="en-US" sz="2000" b="1" dirty="0"/>
              <a:t>Friday 20th September 2023.</a:t>
            </a:r>
          </a:p>
          <a:p>
            <a:pPr eaLnBrk="1" hangingPunct="1"/>
            <a:endParaRPr lang="en-GB" altLang="en-US" sz="2000" dirty="0"/>
          </a:p>
          <a:p>
            <a:pPr marL="69850" indent="0" eaLnBrk="1" hangingPunct="1">
              <a:buNone/>
            </a:pPr>
            <a:endParaRPr lang="en-GB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"/>
    </mc:Choice>
    <mc:Fallback xmlns="">
      <p:transition spd="slow" advClick="0" advTm="100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9C7D6E18-1560-419A-9016-8777E9D35C30}"/>
              </a:ext>
            </a:extLst>
          </p:cNvPr>
          <p:cNvSpPr txBox="1"/>
          <p:nvPr/>
        </p:nvSpPr>
        <p:spPr>
          <a:xfrm>
            <a:off x="468313" y="404813"/>
            <a:ext cx="8351837" cy="657103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sz="2700" b="1" dirty="0">
                <a:latin typeface="+mn-lt"/>
              </a:rPr>
              <a:t>   </a:t>
            </a:r>
            <a:r>
              <a:rPr lang="en-GB" sz="2700" b="1" u="sng" dirty="0">
                <a:latin typeface="+mn-lt"/>
              </a:rPr>
              <a:t>Class Dojo</a:t>
            </a:r>
          </a:p>
          <a:p>
            <a:pPr>
              <a:defRPr/>
            </a:pPr>
            <a:endParaRPr lang="en-GB" sz="1400" dirty="0"/>
          </a:p>
          <a:p>
            <a:pPr>
              <a:defRPr/>
            </a:pPr>
            <a:r>
              <a:rPr lang="en-GB" sz="2000" dirty="0"/>
              <a:t>            </a:t>
            </a:r>
          </a:p>
          <a:p>
            <a:pPr>
              <a:defRPr/>
            </a:pPr>
            <a:endParaRPr lang="en-GB" sz="2000" dirty="0">
              <a:latin typeface="+mj-lt"/>
            </a:endParaRPr>
          </a:p>
          <a:p>
            <a:pPr>
              <a:defRPr/>
            </a:pPr>
            <a:r>
              <a:rPr lang="en-GB" sz="2000" dirty="0">
                <a:latin typeface="+mj-lt"/>
              </a:rPr>
              <a:t>Children can earn Dojo points for displaying any of the following:</a:t>
            </a:r>
          </a:p>
          <a:p>
            <a:pPr>
              <a:defRPr/>
            </a:pPr>
            <a:endParaRPr lang="en-GB" sz="2000" dirty="0">
              <a:latin typeface="+mj-lt"/>
            </a:endParaRPr>
          </a:p>
          <a:p>
            <a:pPr>
              <a:defRPr/>
            </a:pPr>
            <a:endParaRPr lang="en-GB" sz="2000" dirty="0">
              <a:latin typeface="+mj-lt"/>
            </a:endParaRPr>
          </a:p>
          <a:p>
            <a:pPr>
              <a:defRPr/>
            </a:pPr>
            <a:endParaRPr lang="en-GB" sz="2000" dirty="0">
              <a:latin typeface="+mj-lt"/>
            </a:endParaRPr>
          </a:p>
          <a:p>
            <a:pPr>
              <a:defRPr/>
            </a:pPr>
            <a:endParaRPr lang="en-GB" sz="2000" dirty="0">
              <a:latin typeface="+mj-lt"/>
            </a:endParaRPr>
          </a:p>
          <a:p>
            <a:pPr>
              <a:defRPr/>
            </a:pPr>
            <a:endParaRPr lang="en-GB" sz="2000" dirty="0">
              <a:latin typeface="+mj-lt"/>
            </a:endParaRPr>
          </a:p>
          <a:p>
            <a:pPr>
              <a:defRPr/>
            </a:pPr>
            <a:endParaRPr lang="en-GB" sz="2000" dirty="0">
              <a:latin typeface="+mj-lt"/>
            </a:endParaRPr>
          </a:p>
          <a:p>
            <a:pPr>
              <a:defRPr/>
            </a:pPr>
            <a:endParaRPr lang="en-GB" sz="2000" dirty="0">
              <a:latin typeface="+mj-lt"/>
            </a:endParaRPr>
          </a:p>
          <a:p>
            <a:pPr>
              <a:defRPr/>
            </a:pPr>
            <a:endParaRPr lang="en-GB" sz="2000" dirty="0">
              <a:latin typeface="+mj-lt"/>
            </a:endParaRPr>
          </a:p>
          <a:p>
            <a:pPr>
              <a:defRPr/>
            </a:pPr>
            <a:r>
              <a:rPr lang="en-GB" sz="2000" dirty="0">
                <a:latin typeface="+mj-lt"/>
              </a:rPr>
              <a:t>Certificates will be presented if children reach the following milestones:</a:t>
            </a:r>
          </a:p>
          <a:p>
            <a:pPr>
              <a:defRPr/>
            </a:pPr>
            <a:r>
              <a:rPr lang="en-GB" sz="2000" dirty="0">
                <a:latin typeface="+mj-lt"/>
              </a:rPr>
              <a:t>30 Dojos – Bronze</a:t>
            </a:r>
          </a:p>
          <a:p>
            <a:pPr>
              <a:defRPr/>
            </a:pPr>
            <a:r>
              <a:rPr lang="en-GB" sz="2000" dirty="0">
                <a:latin typeface="+mj-lt"/>
              </a:rPr>
              <a:t>60 Dojos – Silver</a:t>
            </a:r>
          </a:p>
          <a:p>
            <a:pPr>
              <a:defRPr/>
            </a:pPr>
            <a:r>
              <a:rPr lang="en-GB" sz="2000" dirty="0">
                <a:latin typeface="+mj-lt"/>
              </a:rPr>
              <a:t>100 Dojos – Gold</a:t>
            </a:r>
          </a:p>
          <a:p>
            <a:pPr>
              <a:defRPr/>
            </a:pPr>
            <a:r>
              <a:rPr lang="en-GB" sz="2000" dirty="0">
                <a:latin typeface="+mj-lt"/>
              </a:rPr>
              <a:t>150 Dojos - Platinum</a:t>
            </a:r>
          </a:p>
          <a:p>
            <a:pPr>
              <a:defRPr/>
            </a:pPr>
            <a:endParaRPr lang="en-GB" sz="2000" dirty="0"/>
          </a:p>
          <a:p>
            <a:pPr>
              <a:defRPr/>
            </a:pPr>
            <a:r>
              <a:rPr lang="en-GB" sz="2000" dirty="0"/>
              <a:t> </a:t>
            </a:r>
            <a:endParaRPr lang="en-GB" sz="2000" dirty="0">
              <a:latin typeface="+mn-lt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191FF1E-7909-452C-BB0D-BBDDE0BF1D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24128" y="260648"/>
            <a:ext cx="1325322" cy="117385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954BD3E-60ED-4275-A2E0-5F9911FF156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62173" y="2080359"/>
            <a:ext cx="4819650" cy="117157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2A365F7-0D47-41C1-9149-3F5616D47CC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76610" y="3226865"/>
            <a:ext cx="2390775" cy="1257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2757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"/>
    </mc:Choice>
    <mc:Fallback xmlns="">
      <p:transition spd="slow" advClick="0" advTm="1000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9C7D6E18-1560-419A-9016-8777E9D35C30}"/>
              </a:ext>
            </a:extLst>
          </p:cNvPr>
          <p:cNvSpPr txBox="1"/>
          <p:nvPr/>
        </p:nvSpPr>
        <p:spPr>
          <a:xfrm>
            <a:off x="468313" y="404813"/>
            <a:ext cx="8351837" cy="484748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sz="2700" b="1" dirty="0">
                <a:latin typeface="+mn-lt"/>
              </a:rPr>
              <a:t> </a:t>
            </a:r>
            <a:r>
              <a:rPr lang="en-GB" sz="2700" b="1" u="sng" dirty="0">
                <a:latin typeface="+mn-lt"/>
              </a:rPr>
              <a:t>Aspirations</a:t>
            </a:r>
          </a:p>
          <a:p>
            <a:pPr>
              <a:defRPr/>
            </a:pPr>
            <a:endParaRPr lang="en-GB" sz="1400" dirty="0"/>
          </a:p>
          <a:p>
            <a:pPr>
              <a:defRPr/>
            </a:pPr>
            <a:r>
              <a:rPr lang="en-GB" sz="3600" dirty="0"/>
              <a:t>     </a:t>
            </a:r>
            <a:endParaRPr lang="en-GB" sz="2400" dirty="0">
              <a:latin typeface="+mj-lt"/>
            </a:endParaRPr>
          </a:p>
          <a:p>
            <a:pPr>
              <a:defRPr/>
            </a:pPr>
            <a:r>
              <a:rPr lang="en-GB" sz="2400" dirty="0">
                <a:latin typeface="+mj-lt"/>
              </a:rPr>
              <a:t>We are very keen to promote and enhance career aspirations for our children. To this end, we are exploring some of the careers that individual subjects could lead to. </a:t>
            </a:r>
          </a:p>
          <a:p>
            <a:pPr>
              <a:defRPr/>
            </a:pPr>
            <a:endParaRPr lang="en-GB" sz="2400" dirty="0">
              <a:latin typeface="+mj-lt"/>
            </a:endParaRPr>
          </a:p>
          <a:p>
            <a:pPr>
              <a:defRPr/>
            </a:pPr>
            <a:r>
              <a:rPr lang="en-GB" sz="2400" dirty="0">
                <a:latin typeface="+mj-lt"/>
              </a:rPr>
              <a:t>Have a look at the booklets that have been produced by subject leaders to introduce the children to some of these careers…</a:t>
            </a:r>
            <a:endParaRPr lang="en-GB" sz="1400" dirty="0"/>
          </a:p>
          <a:p>
            <a:pPr>
              <a:defRPr/>
            </a:pPr>
            <a:endParaRPr lang="en-GB" sz="2000" dirty="0">
              <a:latin typeface="+mn-lt"/>
            </a:endParaRPr>
          </a:p>
          <a:p>
            <a:pPr>
              <a:defRPr/>
            </a:pPr>
            <a:r>
              <a:rPr lang="en-GB" sz="2000" dirty="0"/>
              <a:t> </a:t>
            </a:r>
            <a:endParaRPr lang="en-GB" sz="2000" dirty="0">
              <a:latin typeface="+mn-lt"/>
            </a:endParaRPr>
          </a:p>
        </p:txBody>
      </p:sp>
      <p:pic>
        <p:nvPicPr>
          <p:cNvPr id="1026" name="Picture 2" descr="12 Essential Journalist Interview Questions - Can You Answer Them?">
            <a:extLst>
              <a:ext uri="{FF2B5EF4-FFF2-40B4-BE49-F238E27FC236}">
                <a16:creationId xmlns:a16="http://schemas.microsoft.com/office/drawing/2014/main" id="{5B507829-F2B3-4487-840C-6C3C8C8C3E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4985949"/>
            <a:ext cx="2166937" cy="144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See the source image">
            <a:extLst>
              <a:ext uri="{FF2B5EF4-FFF2-40B4-BE49-F238E27FC236}">
                <a16:creationId xmlns:a16="http://schemas.microsoft.com/office/drawing/2014/main" id="{8417EA3C-69FF-4741-AF08-E9766D71F6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8675" y="4936735"/>
            <a:ext cx="1928798" cy="144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 descr="These Wildlife Conservationists Haven't Given Up Hope | Outside Online">
            <a:extLst>
              <a:ext uri="{FF2B5EF4-FFF2-40B4-BE49-F238E27FC236}">
                <a16:creationId xmlns:a16="http://schemas.microsoft.com/office/drawing/2014/main" id="{6DE6F2F4-6D5F-41E8-BB33-B745802440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664" b="7664"/>
          <a:stretch>
            <a:fillRect/>
          </a:stretch>
        </p:blipFill>
        <p:spPr bwMode="auto">
          <a:xfrm>
            <a:off x="5843416" y="4947822"/>
            <a:ext cx="2536257" cy="1433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92991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"/>
    </mc:Choice>
    <mc:Fallback xmlns="">
      <p:transition spd="slow" advClick="0" advTm="1000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9C7D6E18-1560-419A-9016-8777E9D35C30}"/>
              </a:ext>
            </a:extLst>
          </p:cNvPr>
          <p:cNvSpPr txBox="1"/>
          <p:nvPr/>
        </p:nvSpPr>
        <p:spPr>
          <a:xfrm>
            <a:off x="468312" y="-279990"/>
            <a:ext cx="8351837" cy="136960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sz="2700" b="1" dirty="0">
                <a:latin typeface="+mn-lt"/>
              </a:rPr>
              <a:t>   </a:t>
            </a:r>
            <a:endParaRPr lang="en-GB" sz="2000" dirty="0"/>
          </a:p>
          <a:p>
            <a:pPr>
              <a:defRPr/>
            </a:pPr>
            <a:endParaRPr lang="en-GB" sz="2000" dirty="0"/>
          </a:p>
          <a:p>
            <a:pPr>
              <a:defRPr/>
            </a:pPr>
            <a:r>
              <a:rPr lang="en-GB" sz="2000" dirty="0"/>
              <a:t> </a:t>
            </a:r>
            <a:r>
              <a:rPr lang="en-GB" sz="3600" b="1" dirty="0"/>
              <a:t>Science</a:t>
            </a:r>
            <a:r>
              <a:rPr lang="en-GB" sz="2000" dirty="0"/>
              <a:t>:</a:t>
            </a:r>
            <a:endParaRPr lang="en-GB" sz="2000" dirty="0">
              <a:latin typeface="+mn-lt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5777B48-2086-DE2B-9EC4-34A397B178C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7808" y="980728"/>
            <a:ext cx="8028384" cy="525658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0" advClick="0" advTm="14000"/>
    </mc:Choice>
    <mc:Fallback>
      <p:transition spd="slow" advClick="0" advTm="14000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9C7D6E18-1560-419A-9016-8777E9D35C30}"/>
              </a:ext>
            </a:extLst>
          </p:cNvPr>
          <p:cNvSpPr txBox="1"/>
          <p:nvPr/>
        </p:nvSpPr>
        <p:spPr>
          <a:xfrm>
            <a:off x="396081" y="404664"/>
            <a:ext cx="8351837" cy="600164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sz="2700" b="1" dirty="0">
                <a:latin typeface="+mj-lt"/>
              </a:rPr>
              <a:t>   </a:t>
            </a:r>
          </a:p>
          <a:p>
            <a:pPr>
              <a:defRPr/>
            </a:pPr>
            <a:r>
              <a:rPr lang="en-GB" sz="2700" b="1" u="sng" dirty="0">
                <a:latin typeface="+mj-lt"/>
              </a:rPr>
              <a:t>Key Assessment Dates:</a:t>
            </a:r>
          </a:p>
          <a:p>
            <a:pPr>
              <a:defRPr/>
            </a:pPr>
            <a:endParaRPr lang="en-GB" sz="1400" dirty="0">
              <a:latin typeface="+mj-lt"/>
            </a:endParaRPr>
          </a:p>
          <a:p>
            <a:pPr>
              <a:defRPr/>
            </a:pPr>
            <a:r>
              <a:rPr lang="en-GB" sz="2000" b="1" u="sng" dirty="0">
                <a:latin typeface="+mj-lt"/>
              </a:rPr>
              <a:t>Year 1 Phonics Screening</a:t>
            </a:r>
          </a:p>
          <a:p>
            <a:r>
              <a:rPr lang="en-GB" sz="2000" dirty="0">
                <a:latin typeface="+mj-lt"/>
              </a:rPr>
              <a:t>To take place during the week commencing 9.6.25</a:t>
            </a:r>
          </a:p>
          <a:p>
            <a:pPr>
              <a:defRPr/>
            </a:pPr>
            <a:endParaRPr lang="en-GB" sz="2000" dirty="0">
              <a:latin typeface="+mj-lt"/>
            </a:endParaRPr>
          </a:p>
          <a:p>
            <a:pPr>
              <a:defRPr/>
            </a:pPr>
            <a:r>
              <a:rPr lang="en-GB" sz="2000" b="1" u="sng" dirty="0">
                <a:latin typeface="+mj-lt"/>
              </a:rPr>
              <a:t>Year 4 Multiplication Tables Check </a:t>
            </a:r>
          </a:p>
          <a:p>
            <a:pPr>
              <a:defRPr/>
            </a:pPr>
            <a:r>
              <a:rPr lang="en-GB" sz="2000" dirty="0">
                <a:latin typeface="+mj-lt"/>
              </a:rPr>
              <a:t>To take place during the period of 2.6.25</a:t>
            </a:r>
          </a:p>
          <a:p>
            <a:pPr>
              <a:defRPr/>
            </a:pPr>
            <a:endParaRPr lang="en-GB" sz="2000" dirty="0">
              <a:latin typeface="+mj-lt"/>
            </a:endParaRPr>
          </a:p>
          <a:p>
            <a:pPr>
              <a:defRPr/>
            </a:pPr>
            <a:r>
              <a:rPr lang="en-GB" sz="2000" b="1" u="sng" dirty="0">
                <a:latin typeface="+mj-lt"/>
              </a:rPr>
              <a:t>Year 6 SATs </a:t>
            </a:r>
          </a:p>
          <a:p>
            <a:pPr>
              <a:defRPr/>
            </a:pPr>
            <a:r>
              <a:rPr lang="en-GB" sz="2000" dirty="0">
                <a:latin typeface="+mj-lt"/>
              </a:rPr>
              <a:t>Monday 12</a:t>
            </a:r>
            <a:r>
              <a:rPr lang="en-GB" sz="2000" baseline="30000" dirty="0">
                <a:latin typeface="+mj-lt"/>
              </a:rPr>
              <a:t>th</a:t>
            </a:r>
            <a:r>
              <a:rPr lang="en-GB" sz="2000" dirty="0">
                <a:latin typeface="+mj-lt"/>
              </a:rPr>
              <a:t> May – Thursday 15</a:t>
            </a:r>
            <a:r>
              <a:rPr lang="en-GB" sz="2000" baseline="30000" dirty="0">
                <a:latin typeface="+mj-lt"/>
              </a:rPr>
              <a:t>th</a:t>
            </a:r>
            <a:r>
              <a:rPr lang="en-GB" sz="2000" dirty="0">
                <a:latin typeface="+mj-lt"/>
              </a:rPr>
              <a:t> May 2024</a:t>
            </a:r>
          </a:p>
          <a:p>
            <a:pPr>
              <a:defRPr/>
            </a:pPr>
            <a:endParaRPr lang="en-GB" sz="2000" dirty="0">
              <a:latin typeface="+mj-lt"/>
            </a:endParaRPr>
          </a:p>
          <a:p>
            <a:pPr>
              <a:defRPr/>
            </a:pPr>
            <a:endParaRPr lang="en-GB" sz="2000" dirty="0">
              <a:latin typeface="+mj-lt"/>
            </a:endParaRPr>
          </a:p>
          <a:p>
            <a:pPr>
              <a:defRPr/>
            </a:pPr>
            <a:r>
              <a:rPr lang="en-GB" sz="2000" dirty="0">
                <a:latin typeface="+mj-lt"/>
              </a:rPr>
              <a:t>Please note that from the 2023/24 academic year, the Key Stage One SATs (Year 2) are no longer statutory. </a:t>
            </a:r>
          </a:p>
          <a:p>
            <a:pPr>
              <a:defRPr/>
            </a:pPr>
            <a:endParaRPr lang="en-GB" sz="2000" dirty="0"/>
          </a:p>
          <a:p>
            <a:pPr>
              <a:defRPr/>
            </a:pPr>
            <a:endParaRPr lang="en-GB" sz="1600" dirty="0"/>
          </a:p>
          <a:p>
            <a:pPr>
              <a:defRPr/>
            </a:pPr>
            <a:endParaRPr lang="en-GB" sz="2000" dirty="0"/>
          </a:p>
          <a:p>
            <a:pPr>
              <a:defRPr/>
            </a:pPr>
            <a:r>
              <a:rPr lang="en-GB" sz="2000" dirty="0"/>
              <a:t> </a:t>
            </a:r>
            <a:endParaRPr lang="en-GB" sz="20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220335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"/>
    </mc:Choice>
    <mc:Fallback xmlns="">
      <p:transition spd="slow" advClick="0" advTm="1000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9F8B33-4269-9F16-6B73-3AE5E78062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2988" y="764704"/>
            <a:ext cx="7024687" cy="1143000"/>
          </a:xfrm>
        </p:spPr>
        <p:txBody>
          <a:bodyPr/>
          <a:lstStyle/>
          <a:p>
            <a:r>
              <a:rPr lang="en-GB" dirty="0"/>
              <a:t>Collection arrangements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84867E-B82F-A9DD-746C-B3BF1739665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000" dirty="0"/>
              <a:t>Please let either your child’s class teacher or the school office know of any changes to collection arrangements. </a:t>
            </a:r>
          </a:p>
          <a:p>
            <a:endParaRPr lang="en-GB" sz="2000" dirty="0"/>
          </a:p>
          <a:p>
            <a:r>
              <a:rPr lang="en-GB" sz="2000" dirty="0"/>
              <a:t>For safeguarding reasons, we cannot let children go home with adults not on collection lists unless you have given us prior notification. </a:t>
            </a:r>
          </a:p>
          <a:p>
            <a:endParaRPr lang="en-GB" sz="2000" dirty="0"/>
          </a:p>
          <a:p>
            <a:r>
              <a:rPr lang="en-GB" sz="2000" dirty="0"/>
              <a:t>Please note that dogs (except guide dogs) are not permitted on the premises under any circumstances. </a:t>
            </a:r>
          </a:p>
        </p:txBody>
      </p:sp>
    </p:spTree>
    <p:extLst>
      <p:ext uri="{BB962C8B-B14F-4D97-AF65-F5344CB8AC3E}">
        <p14:creationId xmlns:p14="http://schemas.microsoft.com/office/powerpoint/2010/main" val="2672933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"/>
    </mc:Choice>
    <mc:Fallback xmlns="">
      <p:transition spd="slow" advClick="0" advTm="1000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>
            <a:extLst>
              <a:ext uri="{FF2B5EF4-FFF2-40B4-BE49-F238E27FC236}">
                <a16:creationId xmlns:a16="http://schemas.microsoft.com/office/drawing/2014/main" id="{8C959613-BC4C-43F8-8CBC-8432A382B41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042988" y="765175"/>
            <a:ext cx="7024687" cy="114300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altLang="en-US" b="1" dirty="0">
                <a:solidFill>
                  <a:schemeClr val="tx1"/>
                </a:solidFill>
              </a:rPr>
              <a:t>What can you do to help your child?</a:t>
            </a:r>
          </a:p>
        </p:txBody>
      </p:sp>
      <p:sp>
        <p:nvSpPr>
          <p:cNvPr id="31747" name="Rectangle 3">
            <a:extLst>
              <a:ext uri="{FF2B5EF4-FFF2-40B4-BE49-F238E27FC236}">
                <a16:creationId xmlns:a16="http://schemas.microsoft.com/office/drawing/2014/main" id="{4E467EFE-8B88-4A42-A25D-371347DF75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9750" y="2060575"/>
            <a:ext cx="8058150" cy="4537075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GB" altLang="en-US" sz="2000" b="1" dirty="0"/>
              <a:t>Listening to your child read and questioning them about what they have read. 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000" b="1" dirty="0">
                <a:sym typeface="Wingdings" panose="05000000000000000000" pitchFamily="2" charset="2"/>
              </a:rPr>
              <a:t>Times tables need to be learned – the expectation for the end of Year 3 is to know the 2, 3, 4, 8 and 10 times tables.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000" b="1" dirty="0">
                <a:sym typeface="Wingdings" panose="05000000000000000000" pitchFamily="2" charset="2"/>
              </a:rPr>
              <a:t>Times Table Rock Stars can be practised at home.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000" b="1" dirty="0">
                <a:sym typeface="Wingdings" panose="05000000000000000000" pitchFamily="2" charset="2"/>
              </a:rPr>
              <a:t>Provide a quiet place and encouragement for homework to be completed. 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000" b="1" dirty="0"/>
              <a:t>Use Maths in everyday situations, ask your child to tell you the time, what will it be in …?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000" b="1" dirty="0"/>
              <a:t>Encourage your child to be involved with money when shopping, using the right amount of coins etc.</a:t>
            </a:r>
          </a:p>
          <a:p>
            <a:pPr eaLnBrk="1" hangingPunct="1">
              <a:lnSpc>
                <a:spcPct val="90000"/>
              </a:lnSpc>
            </a:pPr>
            <a:endParaRPr lang="en-GB" altLang="en-US" dirty="0"/>
          </a:p>
          <a:p>
            <a:pPr eaLnBrk="1" hangingPunct="1">
              <a:lnSpc>
                <a:spcPct val="90000"/>
              </a:lnSpc>
            </a:pPr>
            <a:endParaRPr lang="en-GB" altLang="en-US" dirty="0"/>
          </a:p>
          <a:p>
            <a:pPr eaLnBrk="1" hangingPunct="1">
              <a:lnSpc>
                <a:spcPct val="90000"/>
              </a:lnSpc>
            </a:pPr>
            <a:endParaRPr lang="en-GB" altLang="en-US" dirty="0"/>
          </a:p>
          <a:p>
            <a:pPr eaLnBrk="1" hangingPunct="1">
              <a:lnSpc>
                <a:spcPct val="90000"/>
              </a:lnSpc>
            </a:pPr>
            <a:endParaRPr lang="en-GB" altLang="en-US" dirty="0"/>
          </a:p>
          <a:p>
            <a:pPr eaLnBrk="1" hangingPunct="1">
              <a:lnSpc>
                <a:spcPct val="90000"/>
              </a:lnSpc>
            </a:pPr>
            <a:endParaRPr lang="en-GB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"/>
    </mc:Choice>
    <mc:Fallback xmlns="">
      <p:transition spd="slow" advClick="0" advTm="1000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E1DDE2-41D0-4FB6-A9C7-97FAE4C5D5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Remember the school website for additional information.</a:t>
            </a:r>
          </a:p>
        </p:txBody>
      </p:sp>
      <p:sp>
        <p:nvSpPr>
          <p:cNvPr id="34819" name="Content Placeholder 2">
            <a:extLst>
              <a:ext uri="{FF2B5EF4-FFF2-40B4-BE49-F238E27FC236}">
                <a16:creationId xmlns:a16="http://schemas.microsoft.com/office/drawing/2014/main" id="{40EF5709-A292-4599-A3B4-EE33E92129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42988" y="2187575"/>
            <a:ext cx="6777037" cy="3508375"/>
          </a:xfrm>
        </p:spPr>
        <p:txBody>
          <a:bodyPr/>
          <a:lstStyle/>
          <a:p>
            <a:pPr eaLnBrk="1" hangingPunct="1"/>
            <a:r>
              <a:rPr lang="en-US" altLang="en-US"/>
              <a:t>www.williamhildyard.lincs.sch.uk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"/>
    </mc:Choice>
    <mc:Fallback xmlns="">
      <p:transition spd="slow" advClick="0" advTm="1000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E1DDE2-41D0-4FB6-A9C7-97FAE4C5D5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8863" y="4292600"/>
            <a:ext cx="7024687" cy="114300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br>
              <a:rPr lang="en-GB" sz="3600" dirty="0">
                <a:solidFill>
                  <a:schemeClr val="tx1"/>
                </a:solidFill>
                <a:latin typeface="+mn-lt"/>
              </a:rPr>
            </a:br>
            <a:br>
              <a:rPr lang="en-GB" sz="3600" dirty="0">
                <a:solidFill>
                  <a:schemeClr val="tx1"/>
                </a:solidFill>
                <a:latin typeface="+mn-lt"/>
              </a:rPr>
            </a:br>
            <a:r>
              <a:rPr lang="en-GB" sz="3600" dirty="0">
                <a:solidFill>
                  <a:schemeClr val="tx1"/>
                </a:solidFill>
                <a:latin typeface="+mn-lt"/>
              </a:rPr>
              <a:t>We are looking forward to a very positive year ahead. Should you have any questions, please contact the school office via telephone or email and we will arrange a time to contact you. </a:t>
            </a:r>
            <a:br>
              <a:rPr lang="en-GB" sz="3600" dirty="0">
                <a:solidFill>
                  <a:schemeClr val="tx1"/>
                </a:solidFill>
                <a:latin typeface="+mn-lt"/>
              </a:rPr>
            </a:br>
            <a:br>
              <a:rPr lang="en-GB" sz="3600" dirty="0">
                <a:solidFill>
                  <a:schemeClr val="tx1"/>
                </a:solidFill>
                <a:latin typeface="+mn-lt"/>
              </a:rPr>
            </a:br>
            <a:endParaRPr lang="en-GB" sz="3600" dirty="0">
              <a:solidFill>
                <a:schemeClr val="tx1"/>
              </a:solidFill>
              <a:latin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"/>
    </mc:Choice>
    <mc:Fallback xmlns="">
      <p:transition spd="slow" advClick="0" advTm="1000"/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9acecf4c-16a4-4761-890c-507f4a1997e1">
      <Terms xmlns="http://schemas.microsoft.com/office/infopath/2007/PartnerControls"/>
    </lcf76f155ced4ddcb4097134ff3c332f>
    <TaxCatchAll xmlns="a15d728d-e3a8-4f9d-94e7-da02506df338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CE4DB5A7118744592C04218B683D35E" ma:contentTypeVersion="15" ma:contentTypeDescription="Create a new document." ma:contentTypeScope="" ma:versionID="bc2e03b6687fd0d1f307d51601a8c32f">
  <xsd:schema xmlns:xsd="http://www.w3.org/2001/XMLSchema" xmlns:xs="http://www.w3.org/2001/XMLSchema" xmlns:p="http://schemas.microsoft.com/office/2006/metadata/properties" xmlns:ns2="9acecf4c-16a4-4761-890c-507f4a1997e1" xmlns:ns3="a15d728d-e3a8-4f9d-94e7-da02506df338" targetNamespace="http://schemas.microsoft.com/office/2006/metadata/properties" ma:root="true" ma:fieldsID="87163ccd4209ae9d08109922b6745fbc" ns2:_="" ns3:_="">
    <xsd:import namespace="9acecf4c-16a4-4761-890c-507f4a1997e1"/>
    <xsd:import namespace="a15d728d-e3a8-4f9d-94e7-da02506df33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  <xsd:element ref="ns2:MediaServiceObjectDetectorVersions" minOccurs="0"/>
                <xsd:element ref="ns2:MediaServiceSearchProperties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acecf4c-16a4-4761-890c-507f4a1997e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493e7d00-aa98-42fb-ac46-a570410b7a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8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ObjectDetectorVersions" ma:index="19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0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15d728d-e3a8-4f9d-94e7-da02506df338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60a99c01-3a45-4b86-a8e6-a69436f6cf12}" ma:internalName="TaxCatchAll" ma:showField="CatchAllData" ma:web="a15d728d-e3a8-4f9d-94e7-da02506df33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8C654EFA-DC36-4BB3-A6B5-9ABA0707C5C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298D2881-ECD4-4A62-AB92-052620E6BA5B}">
  <ds:schemaRefs>
    <ds:schemaRef ds:uri="http://schemas.microsoft.com/office/2006/metadata/properties"/>
    <ds:schemaRef ds:uri="http://purl.org/dc/elements/1.1/"/>
    <ds:schemaRef ds:uri="9acecf4c-16a4-4761-890c-507f4a1997e1"/>
    <ds:schemaRef ds:uri="http://schemas.openxmlformats.org/package/2006/metadata/core-properties"/>
    <ds:schemaRef ds:uri="http://schemas.microsoft.com/office/infopath/2007/PartnerControls"/>
    <ds:schemaRef ds:uri="http://purl.org/dc/terms/"/>
    <ds:schemaRef ds:uri="a15d728d-e3a8-4f9d-94e7-da02506df338"/>
    <ds:schemaRef ds:uri="http://schemas.microsoft.com/office/2006/documentManagement/types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33142148-D01F-4F11-94E0-2DA3E91DF11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acecf4c-16a4-4761-890c-507f4a1997e1"/>
    <ds:schemaRef ds:uri="a15d728d-e3a8-4f9d-94e7-da02506df33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9272</TotalTime>
  <Words>1522</Words>
  <Application>Microsoft Office PowerPoint</Application>
  <PresentationFormat>On-screen Show (4:3)</PresentationFormat>
  <Paragraphs>346</Paragraphs>
  <Slides>22</Slides>
  <Notes>2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  <vt:variant>
        <vt:lpstr>Custom Shows</vt:lpstr>
      </vt:variant>
      <vt:variant>
        <vt:i4>1</vt:i4>
      </vt:variant>
    </vt:vector>
  </HeadingPairs>
  <TitlesOfParts>
    <vt:vector size="30" baseType="lpstr">
      <vt:lpstr>Aptos</vt:lpstr>
      <vt:lpstr>Arial</vt:lpstr>
      <vt:lpstr>Calibri</vt:lpstr>
      <vt:lpstr>Century Gothic</vt:lpstr>
      <vt:lpstr>Wingdings</vt:lpstr>
      <vt:lpstr>Wingdings 2</vt:lpstr>
      <vt:lpstr>Austin</vt:lpstr>
      <vt:lpstr>   Year 4 Information for Parents and Carers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Maths: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Reading expectations for Year 4</vt:lpstr>
      <vt:lpstr>Homework</vt:lpstr>
      <vt:lpstr>PowerPoint Presentation</vt:lpstr>
      <vt:lpstr>PowerPoint Presentation</vt:lpstr>
      <vt:lpstr>PowerPoint Presentation</vt:lpstr>
      <vt:lpstr>PowerPoint Presentation</vt:lpstr>
      <vt:lpstr>Collection arrangements</vt:lpstr>
      <vt:lpstr>What can you do to help your child?</vt:lpstr>
      <vt:lpstr>Remember the school website for additional information.</vt:lpstr>
      <vt:lpstr>  We are looking forward to a very positive year ahead. Should you have any questions, please contact the school office via telephone or email and we will arrange a time to contact you.   </vt:lpstr>
      <vt:lpstr>Custom Show 1</vt:lpstr>
    </vt:vector>
  </TitlesOfParts>
  <Company>Elonex PLC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Key Stage 1 SATs</dc:title>
  <dc:creator>Sarah Brealey</dc:creator>
  <cp:lastModifiedBy>Stephanie.Howard</cp:lastModifiedBy>
  <cp:revision>185</cp:revision>
  <cp:lastPrinted>2015-09-23T16:59:12Z</cp:lastPrinted>
  <dcterms:created xsi:type="dcterms:W3CDTF">2005-03-01T16:53:23Z</dcterms:created>
  <dcterms:modified xsi:type="dcterms:W3CDTF">2024-09-17T16:32:10Z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0x0101005CE4DB5A7118744592C04218B683D35E</vt:lpwstr>
  </property>
  <property fmtid="{D5CDD505-2E9C-101B-9397-08002B2CF9AE}" pid="3" name="MediaServiceImageTags">
    <vt:lpwstr/>
  </property>
</Properties>
</file>