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5" r:id="rId4"/>
  </p:sldMasterIdLst>
  <p:notesMasterIdLst>
    <p:notesMasterId r:id="rId30"/>
  </p:notesMasterIdLst>
  <p:handoutMasterIdLst>
    <p:handoutMasterId r:id="rId31"/>
  </p:handoutMasterIdLst>
  <p:sldIdLst>
    <p:sldId id="256" r:id="rId5"/>
    <p:sldId id="276" r:id="rId6"/>
    <p:sldId id="314" r:id="rId7"/>
    <p:sldId id="297" r:id="rId8"/>
    <p:sldId id="321" r:id="rId9"/>
    <p:sldId id="278" r:id="rId10"/>
    <p:sldId id="309" r:id="rId11"/>
    <p:sldId id="281" r:id="rId12"/>
    <p:sldId id="310" r:id="rId13"/>
    <p:sldId id="312" r:id="rId14"/>
    <p:sldId id="323" r:id="rId15"/>
    <p:sldId id="325" r:id="rId16"/>
    <p:sldId id="305" r:id="rId17"/>
    <p:sldId id="327" r:id="rId18"/>
    <p:sldId id="328" r:id="rId19"/>
    <p:sldId id="288" r:id="rId20"/>
    <p:sldId id="316" r:id="rId21"/>
    <p:sldId id="317" r:id="rId22"/>
    <p:sldId id="329" r:id="rId23"/>
    <p:sldId id="319" r:id="rId24"/>
    <p:sldId id="318" r:id="rId25"/>
    <p:sldId id="330" r:id="rId26"/>
    <p:sldId id="275" r:id="rId27"/>
    <p:sldId id="290" r:id="rId28"/>
    <p:sldId id="313" r:id="rId29"/>
  </p:sldIdLst>
  <p:sldSz cx="9144000" cy="6858000" type="screen4x3"/>
  <p:notesSz cx="6797675" cy="9926638"/>
  <p:custShowLst>
    <p:custShow name="Custom Show 1" id="0">
      <p:sldLst>
        <p:sld r:id="rId5"/>
        <p:sld r:id="rId6"/>
        <p:sld r:id="rId7"/>
        <p:sld r:id="rId8"/>
        <p:sld r:id="rId9"/>
        <p:sld r:id="rId10"/>
        <p:sld r:id="rId11"/>
        <p:sld r:id="rId12"/>
        <p:sld r:id="rId13"/>
        <p:sld r:id="rId14"/>
        <p:sld r:id="rId15"/>
        <p:sld r:id="rId16"/>
        <p:sld r:id="rId17"/>
        <p:sld r:id="rId18"/>
        <p:sld r:id="rId19"/>
        <p:sld r:id="rId20"/>
        <p:sld r:id="rId21"/>
        <p:sld r:id="rId22"/>
        <p:sld r:id="rId23"/>
        <p:sld r:id="rId24"/>
        <p:sld r:id="rId25"/>
        <p:sld r:id="rId26"/>
        <p:sld r:id="rId27"/>
        <p:sld r:id="rId28"/>
        <p:sld r:id="rId29"/>
      </p:sldLst>
    </p:custShow>
  </p:custShowLst>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7B253C-142A-4384-8B8E-74A59E14C286}" v="166" dt="2025-09-07T11:37:55.8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03" autoAdjust="0"/>
    <p:restoredTop sz="78976" autoAdjust="0"/>
  </p:normalViewPr>
  <p:slideViewPr>
    <p:cSldViewPr>
      <p:cViewPr>
        <p:scale>
          <a:sx n="66" d="100"/>
          <a:sy n="66" d="100"/>
        </p:scale>
        <p:origin x="1470" y="1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Ramsay" userId="180b0c70-ac60-467c-a3c9-ac49b3c19ced" providerId="ADAL" clId="{0B7B253C-142A-4384-8B8E-74A59E14C286}"/>
    <pc:docChg chg="undo custSel modSld">
      <pc:chgData name="Tom Ramsay" userId="180b0c70-ac60-467c-a3c9-ac49b3c19ced" providerId="ADAL" clId="{0B7B253C-142A-4384-8B8E-74A59E14C286}" dt="2025-09-08T15:59:22.604" v="1778" actId="20577"/>
      <pc:docMkLst>
        <pc:docMk/>
      </pc:docMkLst>
      <pc:sldChg chg="modSp mod">
        <pc:chgData name="Tom Ramsay" userId="180b0c70-ac60-467c-a3c9-ac49b3c19ced" providerId="ADAL" clId="{0B7B253C-142A-4384-8B8E-74A59E14C286}" dt="2025-09-07T11:55:31.551" v="1397" actId="20577"/>
        <pc:sldMkLst>
          <pc:docMk/>
          <pc:sldMk cId="0" sldId="276"/>
        </pc:sldMkLst>
        <pc:spChg chg="mod">
          <ac:chgData name="Tom Ramsay" userId="180b0c70-ac60-467c-a3c9-ac49b3c19ced" providerId="ADAL" clId="{0B7B253C-142A-4384-8B8E-74A59E14C286}" dt="2025-09-07T11:55:31.551" v="1397" actId="20577"/>
          <ac:spMkLst>
            <pc:docMk/>
            <pc:sldMk cId="0" sldId="276"/>
            <ac:spMk id="7" creationId="{A52A56B9-5E00-4134-9AB7-BCF0FF4BB9BE}"/>
          </ac:spMkLst>
        </pc:spChg>
      </pc:sldChg>
      <pc:sldChg chg="modSp mod">
        <pc:chgData name="Tom Ramsay" userId="180b0c70-ac60-467c-a3c9-ac49b3c19ced" providerId="ADAL" clId="{0B7B253C-142A-4384-8B8E-74A59E14C286}" dt="2025-09-07T11:50:14.010" v="754" actId="20577"/>
        <pc:sldMkLst>
          <pc:docMk/>
          <pc:sldMk cId="0" sldId="288"/>
        </pc:sldMkLst>
        <pc:spChg chg="mod">
          <ac:chgData name="Tom Ramsay" userId="180b0c70-ac60-467c-a3c9-ac49b3c19ced" providerId="ADAL" clId="{0B7B253C-142A-4384-8B8E-74A59E14C286}" dt="2025-09-07T11:50:14.010" v="754" actId="20577"/>
          <ac:spMkLst>
            <pc:docMk/>
            <pc:sldMk cId="0" sldId="288"/>
            <ac:spMk id="30723" creationId="{6B0F8D13-19A1-45DA-A1EF-0C4A8B45C008}"/>
          </ac:spMkLst>
        </pc:spChg>
      </pc:sldChg>
      <pc:sldChg chg="addSp modSp mod modClrScheme chgLayout">
        <pc:chgData name="Tom Ramsay" userId="180b0c70-ac60-467c-a3c9-ac49b3c19ced" providerId="ADAL" clId="{0B7B253C-142A-4384-8B8E-74A59E14C286}" dt="2025-09-06T14:26:22.570" v="21" actId="26606"/>
        <pc:sldMkLst>
          <pc:docMk/>
          <pc:sldMk cId="0" sldId="297"/>
        </pc:sldMkLst>
        <pc:spChg chg="mod">
          <ac:chgData name="Tom Ramsay" userId="180b0c70-ac60-467c-a3c9-ac49b3c19ced" providerId="ADAL" clId="{0B7B253C-142A-4384-8B8E-74A59E14C286}" dt="2025-09-06T14:26:22.570" v="21" actId="26606"/>
          <ac:spMkLst>
            <pc:docMk/>
            <pc:sldMk cId="0" sldId="297"/>
            <ac:spMk id="11266" creationId="{9AC775F4-AAC6-4DA8-A8B6-E66C91914F8A}"/>
          </ac:spMkLst>
        </pc:spChg>
        <pc:picChg chg="add mod">
          <ac:chgData name="Tom Ramsay" userId="180b0c70-ac60-467c-a3c9-ac49b3c19ced" providerId="ADAL" clId="{0B7B253C-142A-4384-8B8E-74A59E14C286}" dt="2025-09-06T14:26:22.570" v="21" actId="26606"/>
          <ac:picMkLst>
            <pc:docMk/>
            <pc:sldMk cId="0" sldId="297"/>
            <ac:picMk id="3" creationId="{EA0EF604-08E1-0AD7-924C-4E5AD3B953E6}"/>
          </ac:picMkLst>
        </pc:picChg>
      </pc:sldChg>
      <pc:sldChg chg="modSp mod">
        <pc:chgData name="Tom Ramsay" userId="180b0c70-ac60-467c-a3c9-ac49b3c19ced" providerId="ADAL" clId="{0B7B253C-142A-4384-8B8E-74A59E14C286}" dt="2025-09-07T11:42:12.319" v="741" actId="20577"/>
        <pc:sldMkLst>
          <pc:docMk/>
          <pc:sldMk cId="0" sldId="305"/>
        </pc:sldMkLst>
        <pc:spChg chg="mod">
          <ac:chgData name="Tom Ramsay" userId="180b0c70-ac60-467c-a3c9-ac49b3c19ced" providerId="ADAL" clId="{0B7B253C-142A-4384-8B8E-74A59E14C286}" dt="2025-09-07T11:42:12.319" v="741" actId="20577"/>
          <ac:spMkLst>
            <pc:docMk/>
            <pc:sldMk cId="0" sldId="305"/>
            <ac:spMk id="4" creationId="{00000000-0000-0000-0000-000000000000}"/>
          </ac:spMkLst>
        </pc:spChg>
      </pc:sldChg>
      <pc:sldChg chg="modSp modAnim">
        <pc:chgData name="Tom Ramsay" userId="180b0c70-ac60-467c-a3c9-ac49b3c19ced" providerId="ADAL" clId="{0B7B253C-142A-4384-8B8E-74A59E14C286}" dt="2025-09-07T11:37:55.860" v="330" actId="20577"/>
        <pc:sldMkLst>
          <pc:docMk/>
          <pc:sldMk cId="0" sldId="312"/>
        </pc:sldMkLst>
        <pc:spChg chg="mod">
          <ac:chgData name="Tom Ramsay" userId="180b0c70-ac60-467c-a3c9-ac49b3c19ced" providerId="ADAL" clId="{0B7B253C-142A-4384-8B8E-74A59E14C286}" dt="2025-09-07T11:37:55.860" v="330" actId="20577"/>
          <ac:spMkLst>
            <pc:docMk/>
            <pc:sldMk cId="0" sldId="312"/>
            <ac:spMk id="5" creationId="{00000000-0000-0000-0000-000000000000}"/>
          </ac:spMkLst>
        </pc:spChg>
      </pc:sldChg>
      <pc:sldChg chg="modSp mod">
        <pc:chgData name="Tom Ramsay" userId="180b0c70-ac60-467c-a3c9-ac49b3c19ced" providerId="ADAL" clId="{0B7B253C-142A-4384-8B8E-74A59E14C286}" dt="2025-09-08T15:59:22.604" v="1778" actId="20577"/>
        <pc:sldMkLst>
          <pc:docMk/>
          <pc:sldMk cId="3220335957" sldId="319"/>
        </pc:sldMkLst>
        <pc:spChg chg="mod">
          <ac:chgData name="Tom Ramsay" userId="180b0c70-ac60-467c-a3c9-ac49b3c19ced" providerId="ADAL" clId="{0B7B253C-142A-4384-8B8E-74A59E14C286}" dt="2025-09-08T15:59:22.604" v="1778" actId="20577"/>
          <ac:spMkLst>
            <pc:docMk/>
            <pc:sldMk cId="3220335957" sldId="319"/>
            <ac:spMk id="4" creationId="{9C7D6E18-1560-419A-9016-8777E9D35C30}"/>
          </ac:spMkLst>
        </pc:spChg>
      </pc:sldChg>
      <pc:sldChg chg="modSp mod">
        <pc:chgData name="Tom Ramsay" userId="180b0c70-ac60-467c-a3c9-ac49b3c19ced" providerId="ADAL" clId="{0B7B253C-142A-4384-8B8E-74A59E14C286}" dt="2025-09-08T15:52:06.295" v="1505" actId="20577"/>
        <pc:sldMkLst>
          <pc:docMk/>
          <pc:sldMk cId="1726251118" sldId="321"/>
        </pc:sldMkLst>
        <pc:spChg chg="mod">
          <ac:chgData name="Tom Ramsay" userId="180b0c70-ac60-467c-a3c9-ac49b3c19ced" providerId="ADAL" clId="{0B7B253C-142A-4384-8B8E-74A59E14C286}" dt="2025-09-08T15:52:06.295" v="1505" actId="20577"/>
          <ac:spMkLst>
            <pc:docMk/>
            <pc:sldMk cId="1726251118" sldId="321"/>
            <ac:spMk id="4" creationId="{1170AB8A-62EC-45DA-8151-F646FA7A5EA5}"/>
          </ac:spMkLst>
        </pc:spChg>
      </pc:sldChg>
      <pc:sldChg chg="modSp mod">
        <pc:chgData name="Tom Ramsay" userId="180b0c70-ac60-467c-a3c9-ac49b3c19ced" providerId="ADAL" clId="{0B7B253C-142A-4384-8B8E-74A59E14C286}" dt="2025-09-08T15:52:47.735" v="1572" actId="20577"/>
        <pc:sldMkLst>
          <pc:docMk/>
          <pc:sldMk cId="0" sldId="323"/>
        </pc:sldMkLst>
        <pc:spChg chg="mod">
          <ac:chgData name="Tom Ramsay" userId="180b0c70-ac60-467c-a3c9-ac49b3c19ced" providerId="ADAL" clId="{0B7B253C-142A-4384-8B8E-74A59E14C286}" dt="2025-09-08T15:52:47.735" v="1572" actId="20577"/>
          <ac:spMkLst>
            <pc:docMk/>
            <pc:sldMk cId="0" sldId="323"/>
            <ac:spMk id="2" creationId="{00000000-0000-0000-0000-000000000000}"/>
          </ac:spMkLst>
        </pc:spChg>
      </pc:sldChg>
      <pc:sldChg chg="modSp mod">
        <pc:chgData name="Tom Ramsay" userId="180b0c70-ac60-467c-a3c9-ac49b3c19ced" providerId="ADAL" clId="{0B7B253C-142A-4384-8B8E-74A59E14C286}" dt="2025-09-08T15:55:37.070" v="1716" actId="20577"/>
        <pc:sldMkLst>
          <pc:docMk/>
          <pc:sldMk cId="0" sldId="329"/>
        </pc:sldMkLst>
        <pc:spChg chg="mod">
          <ac:chgData name="Tom Ramsay" userId="180b0c70-ac60-467c-a3c9-ac49b3c19ced" providerId="ADAL" clId="{0B7B253C-142A-4384-8B8E-74A59E14C286}" dt="2025-09-08T15:55:37.070" v="1716" actId="20577"/>
          <ac:spMkLst>
            <pc:docMk/>
            <pc:sldMk cId="0" sldId="329"/>
            <ac:spMk id="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2EC5CEDA-42A1-4A7E-9ABE-9A4ECDBE6C32}"/>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37891" name="Rectangle 3">
            <a:extLst>
              <a:ext uri="{FF2B5EF4-FFF2-40B4-BE49-F238E27FC236}">
                <a16:creationId xmlns:a16="http://schemas.microsoft.com/office/drawing/2014/main" id="{13FDF4C5-330D-4A96-B40D-E05E402260DA}"/>
              </a:ext>
            </a:extLst>
          </p:cNvPr>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37892" name="Rectangle 4">
            <a:extLst>
              <a:ext uri="{FF2B5EF4-FFF2-40B4-BE49-F238E27FC236}">
                <a16:creationId xmlns:a16="http://schemas.microsoft.com/office/drawing/2014/main" id="{DF3C4E28-A3E7-45D8-B1BD-756680E08FB3}"/>
              </a:ext>
            </a:extLst>
          </p:cNvPr>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37893" name="Rectangle 5">
            <a:extLst>
              <a:ext uri="{FF2B5EF4-FFF2-40B4-BE49-F238E27FC236}">
                <a16:creationId xmlns:a16="http://schemas.microsoft.com/office/drawing/2014/main" id="{7737EAF8-6A12-4094-8B28-2B2DFE9E834A}"/>
              </a:ext>
            </a:extLst>
          </p:cNvPr>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736F40D-F634-45F3-AD79-4D6C37196B3E}"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9BCDF46-D43F-4F39-B176-8413BC02FBEC}"/>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0F0896C0-1BB1-4C19-A296-2B9434389BA0}"/>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Arial" charset="0"/>
              </a:defRPr>
            </a:lvl1pPr>
          </a:lstStyle>
          <a:p>
            <a:pPr>
              <a:defRPr/>
            </a:pPr>
            <a:fld id="{85B3735F-F2AC-4168-9335-CC40CF580837}" type="datetimeFigureOut">
              <a:rPr lang="en-GB"/>
              <a:pPr>
                <a:defRPr/>
              </a:pPr>
              <a:t>08/09/2025</a:t>
            </a:fld>
            <a:endParaRPr lang="en-GB"/>
          </a:p>
        </p:txBody>
      </p:sp>
      <p:sp>
        <p:nvSpPr>
          <p:cNvPr id="4" name="Slide Image Placeholder 3">
            <a:extLst>
              <a:ext uri="{FF2B5EF4-FFF2-40B4-BE49-F238E27FC236}">
                <a16:creationId xmlns:a16="http://schemas.microsoft.com/office/drawing/2014/main" id="{9179916C-4792-4D2D-831A-8DB98FC7C1B9}"/>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F0A4659A-F890-4A1D-A099-522C2AFFFF62}"/>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3DA1F22-7BAB-4CAC-87F8-6C81A42D5D5B}"/>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37920294-437E-4AD1-A438-EF17D3370553}"/>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EE6CB372-F7E8-4ECB-AE9A-FFCEF7AB8D7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C7566965-8D6C-464D-9E44-A8CCC4482C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185F976A-E18F-4BFC-AA1B-24F69FA6261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292" name="Slide Number Placeholder 3">
            <a:extLst>
              <a:ext uri="{FF2B5EF4-FFF2-40B4-BE49-F238E27FC236}">
                <a16:creationId xmlns:a16="http://schemas.microsoft.com/office/drawing/2014/main" id="{034E20A8-8E1E-492D-BC40-323DCE8676A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955D3EC-EE77-44E0-83C1-8F3EBF847FEC}" type="slidenum">
              <a:rPr lang="en-GB" altLang="en-US" smtClean="0"/>
              <a:pPr/>
              <a:t>4</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AE9C9C2A-27D6-479F-B2D2-2686558DDF3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510FD6C1-36D8-43E3-9845-8986C2AF62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latin typeface="Arial" panose="020B0604020202020204" pitchFamily="34" charset="0"/>
              </a:rPr>
              <a:t>thinking actively in a social context</a:t>
            </a:r>
            <a:endParaRPr lang="en-GB" altLang="en-US"/>
          </a:p>
        </p:txBody>
      </p:sp>
      <p:sp>
        <p:nvSpPr>
          <p:cNvPr id="15364" name="Slide Number Placeholder 3">
            <a:extLst>
              <a:ext uri="{FF2B5EF4-FFF2-40B4-BE49-F238E27FC236}">
                <a16:creationId xmlns:a16="http://schemas.microsoft.com/office/drawing/2014/main" id="{75259F21-F463-45C7-9D8C-A4177FB5339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2D6126-62AF-4D68-A474-A72EFDA1775D}" type="slidenum">
              <a:rPr lang="en-GB" altLang="en-US" smtClean="0"/>
              <a:pPr/>
              <a:t>6</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60">
            <a:extLst>
              <a:ext uri="{FF2B5EF4-FFF2-40B4-BE49-F238E27FC236}">
                <a16:creationId xmlns:a16="http://schemas.microsoft.com/office/drawing/2014/main" id="{2244B7B6-8039-4EB0-8F75-5CAE49504983}"/>
              </a:ext>
            </a:extLst>
          </p:cNvPr>
          <p:cNvGrpSpPr>
            <a:grpSpLocks/>
          </p:cNvGrpSpPr>
          <p:nvPr/>
        </p:nvGrpSpPr>
        <p:grpSpPr bwMode="auto">
          <a:xfrm>
            <a:off x="-382588" y="0"/>
            <a:ext cx="9932988" cy="6858000"/>
            <a:chOff x="-382404" y="0"/>
            <a:chExt cx="9932332" cy="6858000"/>
          </a:xfrm>
        </p:grpSpPr>
        <p:grpSp>
          <p:nvGrpSpPr>
            <p:cNvPr id="5" name="Group 44">
              <a:extLst>
                <a:ext uri="{FF2B5EF4-FFF2-40B4-BE49-F238E27FC236}">
                  <a16:creationId xmlns:a16="http://schemas.microsoft.com/office/drawing/2014/main" id="{9A4B1852-CD81-4CEC-8F0C-A159550031CD}"/>
                </a:ext>
              </a:extLst>
            </p:cNvPr>
            <p:cNvGrpSpPr>
              <a:grpSpLocks/>
            </p:cNvGrpSpPr>
            <p:nvPr/>
          </p:nvGrpSpPr>
          <p:grpSpPr bwMode="auto">
            <a:xfrm>
              <a:off x="0" y="0"/>
              <a:ext cx="9144000" cy="6858000"/>
              <a:chOff x="0" y="0"/>
              <a:chExt cx="9144000" cy="6858000"/>
            </a:xfrm>
          </p:grpSpPr>
          <p:grpSp>
            <p:nvGrpSpPr>
              <p:cNvPr id="28" name="Group 4">
                <a:extLst>
                  <a:ext uri="{FF2B5EF4-FFF2-40B4-BE49-F238E27FC236}">
                    <a16:creationId xmlns:a16="http://schemas.microsoft.com/office/drawing/2014/main" id="{696099A5-6163-4599-B10A-2CFD0C0CBF1B}"/>
                  </a:ext>
                </a:extLst>
              </p:cNvPr>
              <p:cNvGrpSpPr>
                <a:grpSpLocks/>
              </p:cNvGrpSpPr>
              <p:nvPr/>
            </p:nvGrpSpPr>
            <p:grpSpPr bwMode="auto">
              <a:xfrm>
                <a:off x="0" y="0"/>
                <a:ext cx="2514600" cy="6858000"/>
                <a:chOff x="0" y="0"/>
                <a:chExt cx="2514600" cy="6858000"/>
              </a:xfrm>
            </p:grpSpPr>
            <p:sp>
              <p:nvSpPr>
                <p:cNvPr id="40" name="Rectangle 39">
                  <a:extLst>
                    <a:ext uri="{FF2B5EF4-FFF2-40B4-BE49-F238E27FC236}">
                      <a16:creationId xmlns:a16="http://schemas.microsoft.com/office/drawing/2014/main" id="{A20E3C65-DC82-498C-9451-A4CBA74D47AE}"/>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Rectangle 2">
                  <a:extLst>
                    <a:ext uri="{FF2B5EF4-FFF2-40B4-BE49-F238E27FC236}">
                      <a16:creationId xmlns:a16="http://schemas.microsoft.com/office/drawing/2014/main" id="{23B69B2B-7627-4761-9351-5DEEFBB20488}"/>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3">
                  <a:extLst>
                    <a:ext uri="{FF2B5EF4-FFF2-40B4-BE49-F238E27FC236}">
                      <a16:creationId xmlns:a16="http://schemas.microsoft.com/office/drawing/2014/main" id="{E0344703-2D3A-4A3F-B436-F5417014FB9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29" name="Group 5">
                <a:extLst>
                  <a:ext uri="{FF2B5EF4-FFF2-40B4-BE49-F238E27FC236}">
                    <a16:creationId xmlns:a16="http://schemas.microsoft.com/office/drawing/2014/main" id="{965119AF-AF7F-4A04-B6D5-6E46772DD11B}"/>
                  </a:ext>
                </a:extLst>
              </p:cNvPr>
              <p:cNvGrpSpPr>
                <a:grpSpLocks/>
              </p:cNvGrpSpPr>
              <p:nvPr/>
            </p:nvGrpSpPr>
            <p:grpSpPr bwMode="auto">
              <a:xfrm>
                <a:off x="422910" y="0"/>
                <a:ext cx="2514600" cy="6858000"/>
                <a:chOff x="0" y="0"/>
                <a:chExt cx="2514600" cy="6858000"/>
              </a:xfrm>
            </p:grpSpPr>
            <p:sp>
              <p:nvSpPr>
                <p:cNvPr id="37" name="Rectangle 36">
                  <a:extLst>
                    <a:ext uri="{FF2B5EF4-FFF2-40B4-BE49-F238E27FC236}">
                      <a16:creationId xmlns:a16="http://schemas.microsoft.com/office/drawing/2014/main" id="{8FA04980-8CC7-4478-B586-5D6FD52223A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8" name="Rectangle 37">
                  <a:extLst>
                    <a:ext uri="{FF2B5EF4-FFF2-40B4-BE49-F238E27FC236}">
                      <a16:creationId xmlns:a16="http://schemas.microsoft.com/office/drawing/2014/main" id="{63135903-545C-4436-90A8-50509E53E1F0}"/>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7868E85F-7870-4394-878A-7B5099AC7AE6}"/>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9">
                <a:extLst>
                  <a:ext uri="{FF2B5EF4-FFF2-40B4-BE49-F238E27FC236}">
                    <a16:creationId xmlns:a16="http://schemas.microsoft.com/office/drawing/2014/main" id="{02C08B7B-2E4E-4612-A990-220910CC88D2}"/>
                  </a:ext>
                </a:extLst>
              </p:cNvPr>
              <p:cNvGrpSpPr>
                <a:grpSpLocks/>
              </p:cNvGrpSpPr>
              <p:nvPr/>
            </p:nvGrpSpPr>
            <p:grpSpPr bwMode="auto">
              <a:xfrm rot="10800000">
                <a:off x="6629400" y="0"/>
                <a:ext cx="2514600" cy="6858000"/>
                <a:chOff x="0" y="0"/>
                <a:chExt cx="2514600" cy="6858000"/>
              </a:xfrm>
            </p:grpSpPr>
            <p:sp>
              <p:nvSpPr>
                <p:cNvPr id="34" name="Rectangle 33">
                  <a:extLst>
                    <a:ext uri="{FF2B5EF4-FFF2-40B4-BE49-F238E27FC236}">
                      <a16:creationId xmlns:a16="http://schemas.microsoft.com/office/drawing/2014/main" id="{3EA6C645-437E-4940-97D0-E2B9A30B633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5" name="Rectangle 34">
                  <a:extLst>
                    <a:ext uri="{FF2B5EF4-FFF2-40B4-BE49-F238E27FC236}">
                      <a16:creationId xmlns:a16="http://schemas.microsoft.com/office/drawing/2014/main" id="{90CE8CD1-D211-472A-A931-FFD0511B0059}"/>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DC4BCE7D-ADAC-4FFA-A902-6B76A09C7499}"/>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1" name="Rectangle 30">
                <a:extLst>
                  <a:ext uri="{FF2B5EF4-FFF2-40B4-BE49-F238E27FC236}">
                    <a16:creationId xmlns:a16="http://schemas.microsoft.com/office/drawing/2014/main" id="{55C6564B-DC2E-4917-988E-5E955A2B45F4}"/>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2" name="Rectangle 31">
                <a:extLst>
                  <a:ext uri="{FF2B5EF4-FFF2-40B4-BE49-F238E27FC236}">
                    <a16:creationId xmlns:a16="http://schemas.microsoft.com/office/drawing/2014/main" id="{598CC8F1-116B-4ED7-AB87-70101530BB9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9F2446BC-7975-4AA1-931E-30A1278CD45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 name="Freeform 62">
              <a:extLst>
                <a:ext uri="{FF2B5EF4-FFF2-40B4-BE49-F238E27FC236}">
                  <a16:creationId xmlns:a16="http://schemas.microsoft.com/office/drawing/2014/main" id="{E750347E-305A-4B0D-966C-41DF679956FD}"/>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7" name="Freeform 63">
              <a:extLst>
                <a:ext uri="{FF2B5EF4-FFF2-40B4-BE49-F238E27FC236}">
                  <a16:creationId xmlns:a16="http://schemas.microsoft.com/office/drawing/2014/main" id="{48706294-AC8F-42C4-957A-166F1884967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4">
              <a:extLst>
                <a:ext uri="{FF2B5EF4-FFF2-40B4-BE49-F238E27FC236}">
                  <a16:creationId xmlns:a16="http://schemas.microsoft.com/office/drawing/2014/main" id="{CF0710D9-B83A-4BEA-9CC5-49149448FDF6}"/>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6">
              <a:extLst>
                <a:ext uri="{FF2B5EF4-FFF2-40B4-BE49-F238E27FC236}">
                  <a16:creationId xmlns:a16="http://schemas.microsoft.com/office/drawing/2014/main" id="{D8345C50-906D-4DC1-8067-B0BC45897C49}"/>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7">
              <a:extLst>
                <a:ext uri="{FF2B5EF4-FFF2-40B4-BE49-F238E27FC236}">
                  <a16:creationId xmlns:a16="http://schemas.microsoft.com/office/drawing/2014/main" id="{C04634D2-FC8A-4B62-8136-78052BC1260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Hexagon 10">
              <a:extLst>
                <a:ext uri="{FF2B5EF4-FFF2-40B4-BE49-F238E27FC236}">
                  <a16:creationId xmlns:a16="http://schemas.microsoft.com/office/drawing/2014/main" id="{95FE581C-29D0-4354-9761-99A873CA7553}"/>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Hexagon 11">
              <a:extLst>
                <a:ext uri="{FF2B5EF4-FFF2-40B4-BE49-F238E27FC236}">
                  <a16:creationId xmlns:a16="http://schemas.microsoft.com/office/drawing/2014/main" id="{50310C6E-4C5C-4287-87D3-731DD5D3D60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81874FA1-F591-4E58-9B82-AE7DE2FC17E3}"/>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B1AFAC29-9355-4B30-9637-12E9B319379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40B0309C-8BB8-4CF3-92B6-219ACC129E3E}"/>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Freeform 75">
              <a:extLst>
                <a:ext uri="{FF2B5EF4-FFF2-40B4-BE49-F238E27FC236}">
                  <a16:creationId xmlns:a16="http://schemas.microsoft.com/office/drawing/2014/main" id="{1B66EE83-68BD-4A33-B9C4-C52B661262A1}"/>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Hexagon 16">
              <a:extLst>
                <a:ext uri="{FF2B5EF4-FFF2-40B4-BE49-F238E27FC236}">
                  <a16:creationId xmlns:a16="http://schemas.microsoft.com/office/drawing/2014/main" id="{4817CB40-00E8-4AF3-A0B7-87B6E6EDA05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5492A4C6-8C12-4009-9A8E-630DE599EF2D}"/>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F636CA65-66CE-45A5-A2AD-30AF8CD25A88}"/>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317FFE44-076D-4A5C-B3E7-BACDB3F58D06}"/>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B879335A-E87E-4E3E-B7C5-29BABAA4175F}"/>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9D4531A2-55D6-4A08-B11B-CDB0412F050D}"/>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AAAE42CE-5829-4B2F-8534-C8C655FDF3A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1BDEF689-88EA-45F3-8146-E281D4705907}"/>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3BD132F0-D5C2-425D-9136-4D43BA035CD5}"/>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Freeform 85">
              <a:extLst>
                <a:ext uri="{FF2B5EF4-FFF2-40B4-BE49-F238E27FC236}">
                  <a16:creationId xmlns:a16="http://schemas.microsoft.com/office/drawing/2014/main" id="{4E60DD68-026E-4EBE-B86A-4C15423AC07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6">
              <a:extLst>
                <a:ext uri="{FF2B5EF4-FFF2-40B4-BE49-F238E27FC236}">
                  <a16:creationId xmlns:a16="http://schemas.microsoft.com/office/drawing/2014/main" id="{5D5958F1-90E9-4613-AEA4-ABDD04E38654}"/>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3" name="Rectangle 42">
            <a:extLst>
              <a:ext uri="{FF2B5EF4-FFF2-40B4-BE49-F238E27FC236}">
                <a16:creationId xmlns:a16="http://schemas.microsoft.com/office/drawing/2014/main" id="{2104E0B6-A465-4A8A-9EE2-6422C7E2540D}"/>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Rectangle 43">
            <a:extLst>
              <a:ext uri="{FF2B5EF4-FFF2-40B4-BE49-F238E27FC236}">
                <a16:creationId xmlns:a16="http://schemas.microsoft.com/office/drawing/2014/main" id="{911434FE-153F-4411-9164-5B4BEAC9A8E3}"/>
              </a:ext>
            </a:extLst>
          </p:cNvPr>
          <p:cNvSpPr/>
          <p:nvPr/>
        </p:nvSpPr>
        <p:spPr>
          <a:xfrm>
            <a:off x="4649788" y="-22225"/>
            <a:ext cx="3505200" cy="2312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18527877-5C59-4393-9E53-D0AE14B1D054}"/>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0D21B836-06B8-4CBF-A277-AFE850566D4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7" name="Date Placeholder 3">
            <a:extLst>
              <a:ext uri="{FF2B5EF4-FFF2-40B4-BE49-F238E27FC236}">
                <a16:creationId xmlns:a16="http://schemas.microsoft.com/office/drawing/2014/main" id="{EE0D65C0-E975-413B-802C-B95EFA68C195}"/>
              </a:ext>
            </a:extLst>
          </p:cNvPr>
          <p:cNvSpPr>
            <a:spLocks noGrp="1"/>
          </p:cNvSpPr>
          <p:nvPr>
            <p:ph type="dt" sz="half" idx="10"/>
          </p:nvPr>
        </p:nvSpPr>
        <p:spPr>
          <a:xfrm>
            <a:off x="4738688" y="1516063"/>
            <a:ext cx="2133600" cy="752475"/>
          </a:xfrm>
        </p:spPr>
        <p:txBody>
          <a:bodyPr anchor="b"/>
          <a:lstStyle>
            <a:lvl1pPr algn="l">
              <a:defRPr sz="2400"/>
            </a:lvl1pPr>
          </a:lstStyle>
          <a:p>
            <a:pPr>
              <a:defRPr/>
            </a:pPr>
            <a:endParaRPr lang="en-GB"/>
          </a:p>
        </p:txBody>
      </p:sp>
      <p:sp>
        <p:nvSpPr>
          <p:cNvPr id="48" name="Footer Placeholder 4">
            <a:extLst>
              <a:ext uri="{FF2B5EF4-FFF2-40B4-BE49-F238E27FC236}">
                <a16:creationId xmlns:a16="http://schemas.microsoft.com/office/drawing/2014/main" id="{7E1899D8-8E26-4137-A426-DA6A6DE76BD6}"/>
              </a:ext>
            </a:extLst>
          </p:cNvPr>
          <p:cNvSpPr>
            <a:spLocks noGrp="1"/>
          </p:cNvSpPr>
          <p:nvPr>
            <p:ph type="ftr" sz="quarter" idx="11"/>
          </p:nvPr>
        </p:nvSpPr>
        <p:spPr>
          <a:xfrm>
            <a:off x="5303838" y="5719763"/>
            <a:ext cx="2830512" cy="365125"/>
          </a:xfrm>
        </p:spPr>
        <p:txBody>
          <a:bodyPr>
            <a:normAutofit/>
          </a:bodyPr>
          <a:lstStyle>
            <a:lvl1pPr>
              <a:defRPr>
                <a:solidFill>
                  <a:schemeClr val="accent1"/>
                </a:solidFill>
              </a:defRPr>
            </a:lvl1pPr>
          </a:lstStyle>
          <a:p>
            <a:pPr>
              <a:defRPr/>
            </a:pPr>
            <a:endParaRPr lang="en-GB"/>
          </a:p>
        </p:txBody>
      </p:sp>
      <p:sp>
        <p:nvSpPr>
          <p:cNvPr id="49" name="Slide Number Placeholder 5">
            <a:extLst>
              <a:ext uri="{FF2B5EF4-FFF2-40B4-BE49-F238E27FC236}">
                <a16:creationId xmlns:a16="http://schemas.microsoft.com/office/drawing/2014/main" id="{CC9B7297-FD38-43FF-BD3F-831035A353B1}"/>
              </a:ext>
            </a:extLst>
          </p:cNvPr>
          <p:cNvSpPr>
            <a:spLocks noGrp="1"/>
          </p:cNvSpPr>
          <p:nvPr>
            <p:ph type="sldNum" sz="quarter" idx="12"/>
          </p:nvPr>
        </p:nvSpPr>
        <p:spPr>
          <a:xfrm>
            <a:off x="4649788" y="5719763"/>
            <a:ext cx="642937" cy="365125"/>
          </a:xfrm>
        </p:spPr>
        <p:txBody>
          <a:bodyPr/>
          <a:lstStyle>
            <a:lvl1pPr>
              <a:defRPr>
                <a:solidFill>
                  <a:schemeClr val="accent1"/>
                </a:solidFill>
              </a:defRPr>
            </a:lvl1pPr>
          </a:lstStyle>
          <a:p>
            <a:pPr>
              <a:defRPr/>
            </a:pPr>
            <a:fld id="{B119330A-24CB-48DE-AE5C-2502DBC4E14C}" type="slidenum">
              <a:rPr lang="en-GB" altLang="en-US"/>
              <a:pPr>
                <a:defRPr/>
              </a:pPr>
              <a:t>‹#›</a:t>
            </a:fld>
            <a:endParaRPr lang="en-GB" altLang="en-US"/>
          </a:p>
        </p:txBody>
      </p:sp>
    </p:spTree>
    <p:extLst>
      <p:ext uri="{BB962C8B-B14F-4D97-AF65-F5344CB8AC3E}">
        <p14:creationId xmlns:p14="http://schemas.microsoft.com/office/powerpoint/2010/main" val="3354321430"/>
      </p:ext>
    </p:extLst>
  </p:cSld>
  <p:clrMapOvr>
    <a:masterClrMapping/>
  </p:clrMapOvr>
  <p:transition advTm="2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5045418-20FA-44F9-B77C-66D34DFB3228}"/>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5C7885E9-B0C2-47D9-97FF-740179E871E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595CE36-D652-4CC7-9F17-D87EAA88B9B8}"/>
              </a:ext>
            </a:extLst>
          </p:cNvPr>
          <p:cNvSpPr>
            <a:spLocks noGrp="1"/>
          </p:cNvSpPr>
          <p:nvPr>
            <p:ph type="sldNum" sz="quarter" idx="12"/>
          </p:nvPr>
        </p:nvSpPr>
        <p:spPr/>
        <p:txBody>
          <a:bodyPr/>
          <a:lstStyle>
            <a:lvl1pPr>
              <a:defRPr/>
            </a:lvl1pPr>
          </a:lstStyle>
          <a:p>
            <a:pPr>
              <a:defRPr/>
            </a:pPr>
            <a:fld id="{B8D1A08B-D50D-496B-B812-AE027B4FFD03}" type="slidenum">
              <a:rPr lang="en-GB" altLang="en-US"/>
              <a:pPr>
                <a:defRPr/>
              </a:pPr>
              <a:t>‹#›</a:t>
            </a:fld>
            <a:endParaRPr lang="en-GB" altLang="en-US"/>
          </a:p>
        </p:txBody>
      </p:sp>
    </p:spTree>
    <p:extLst>
      <p:ext uri="{BB962C8B-B14F-4D97-AF65-F5344CB8AC3E}">
        <p14:creationId xmlns:p14="http://schemas.microsoft.com/office/powerpoint/2010/main" val="2342550200"/>
      </p:ext>
    </p:extLst>
  </p:cSld>
  <p:clrMapOvr>
    <a:masterClrMapping/>
  </p:clrMapOvr>
  <p:transition advTm="2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AF4D207-05B4-4143-A609-138DF621EFEC}"/>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467CE91-7A72-40A0-BD4E-6E8A6B89CE0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43D885B-261E-4043-A0BF-64E89BECE420}"/>
              </a:ext>
            </a:extLst>
          </p:cNvPr>
          <p:cNvSpPr>
            <a:spLocks noGrp="1"/>
          </p:cNvSpPr>
          <p:nvPr>
            <p:ph type="sldNum" sz="quarter" idx="12"/>
          </p:nvPr>
        </p:nvSpPr>
        <p:spPr/>
        <p:txBody>
          <a:bodyPr/>
          <a:lstStyle>
            <a:lvl1pPr>
              <a:defRPr/>
            </a:lvl1pPr>
          </a:lstStyle>
          <a:p>
            <a:pPr>
              <a:defRPr/>
            </a:pPr>
            <a:fld id="{89F3AAAE-6391-4E56-9FE1-8788AFDC56B8}" type="slidenum">
              <a:rPr lang="en-GB" altLang="en-US"/>
              <a:pPr>
                <a:defRPr/>
              </a:pPr>
              <a:t>‹#›</a:t>
            </a:fld>
            <a:endParaRPr lang="en-GB" altLang="en-US"/>
          </a:p>
        </p:txBody>
      </p:sp>
    </p:spTree>
    <p:extLst>
      <p:ext uri="{BB962C8B-B14F-4D97-AF65-F5344CB8AC3E}">
        <p14:creationId xmlns:p14="http://schemas.microsoft.com/office/powerpoint/2010/main" val="3330229017"/>
      </p:ext>
    </p:extLst>
  </p:cSld>
  <p:clrMapOvr>
    <a:masterClrMapping/>
  </p:clrMapOvr>
  <p:transition advTm="2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103E333-AF74-4ED1-98B0-A8981359F8AD}"/>
              </a:ext>
            </a:extLst>
          </p:cNvPr>
          <p:cNvSpPr>
            <a:spLocks noGrp="1"/>
          </p:cNvSpPr>
          <p:nvPr>
            <p:ph type="dt" sz="half" idx="15"/>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8DE0C388-590F-4940-A189-562B76D91219}"/>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9C1000F-BCB7-4C37-B8C9-EB25AE64ECFB}"/>
              </a:ext>
            </a:extLst>
          </p:cNvPr>
          <p:cNvSpPr>
            <a:spLocks noGrp="1"/>
          </p:cNvSpPr>
          <p:nvPr>
            <p:ph type="sldNum" sz="quarter" idx="17"/>
          </p:nvPr>
        </p:nvSpPr>
        <p:spPr/>
        <p:txBody>
          <a:bodyPr/>
          <a:lstStyle>
            <a:lvl1pPr>
              <a:defRPr/>
            </a:lvl1pPr>
          </a:lstStyle>
          <a:p>
            <a:pPr>
              <a:defRPr/>
            </a:pPr>
            <a:fld id="{3802746C-E3ED-4DE0-851E-E6C25CE09E34}" type="slidenum">
              <a:rPr lang="en-GB" altLang="en-US"/>
              <a:pPr>
                <a:defRPr/>
              </a:pPr>
              <a:t>‹#›</a:t>
            </a:fld>
            <a:endParaRPr lang="en-GB" altLang="en-US"/>
          </a:p>
        </p:txBody>
      </p:sp>
    </p:spTree>
    <p:extLst>
      <p:ext uri="{BB962C8B-B14F-4D97-AF65-F5344CB8AC3E}">
        <p14:creationId xmlns:p14="http://schemas.microsoft.com/office/powerpoint/2010/main" val="3404570362"/>
      </p:ext>
    </p:extLst>
  </p:cSld>
  <p:clrMapOvr>
    <a:masterClrMapping/>
  </p:clrMapOvr>
  <p:transition advTm="2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4C410D11-08EC-488F-963C-41D8694DE9DE}"/>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62986B0C-3D5B-44F7-93B1-5BB4F3E8570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FB03802-0B6E-449B-8C32-324C60889F09}"/>
              </a:ext>
            </a:extLst>
          </p:cNvPr>
          <p:cNvSpPr>
            <a:spLocks noGrp="1"/>
          </p:cNvSpPr>
          <p:nvPr>
            <p:ph type="sldNum" sz="quarter" idx="12"/>
          </p:nvPr>
        </p:nvSpPr>
        <p:spPr/>
        <p:txBody>
          <a:bodyPr/>
          <a:lstStyle>
            <a:lvl1pPr>
              <a:defRPr/>
            </a:lvl1pPr>
          </a:lstStyle>
          <a:p>
            <a:pPr>
              <a:defRPr/>
            </a:pPr>
            <a:fld id="{B27DE3BE-8DCA-4F6A-A97B-95A7D45E786F}" type="slidenum">
              <a:rPr lang="en-GB" altLang="en-US"/>
              <a:pPr>
                <a:defRPr/>
              </a:pPr>
              <a:t>‹#›</a:t>
            </a:fld>
            <a:endParaRPr lang="en-GB" altLang="en-US"/>
          </a:p>
        </p:txBody>
      </p:sp>
    </p:spTree>
    <p:extLst>
      <p:ext uri="{BB962C8B-B14F-4D97-AF65-F5344CB8AC3E}">
        <p14:creationId xmlns:p14="http://schemas.microsoft.com/office/powerpoint/2010/main" val="182279431"/>
      </p:ext>
    </p:extLst>
  </p:cSld>
  <p:clrMapOvr>
    <a:masterClrMapping/>
  </p:clrMapOvr>
  <p:transition advTm="2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DBA3D584-40E2-46B2-8B1E-C74962DE9DBB}"/>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AA6AB4D5-BF3B-41E5-A5BD-C467F5907C1C}"/>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B8CE0832-0E89-471F-B44E-D30A9E4A0468}"/>
              </a:ext>
            </a:extLst>
          </p:cNvPr>
          <p:cNvSpPr>
            <a:spLocks noGrp="1"/>
          </p:cNvSpPr>
          <p:nvPr>
            <p:ph type="sldNum" sz="quarter" idx="12"/>
          </p:nvPr>
        </p:nvSpPr>
        <p:spPr/>
        <p:txBody>
          <a:bodyPr/>
          <a:lstStyle>
            <a:lvl1pPr>
              <a:defRPr/>
            </a:lvl1pPr>
          </a:lstStyle>
          <a:p>
            <a:pPr>
              <a:defRPr/>
            </a:pPr>
            <a:fld id="{BA1790FF-8311-431E-B99D-A7C0F6EEE286}" type="slidenum">
              <a:rPr lang="en-GB" altLang="en-US"/>
              <a:pPr>
                <a:defRPr/>
              </a:pPr>
              <a:t>‹#›</a:t>
            </a:fld>
            <a:endParaRPr lang="en-GB" altLang="en-US"/>
          </a:p>
        </p:txBody>
      </p:sp>
    </p:spTree>
    <p:extLst>
      <p:ext uri="{BB962C8B-B14F-4D97-AF65-F5344CB8AC3E}">
        <p14:creationId xmlns:p14="http://schemas.microsoft.com/office/powerpoint/2010/main" val="2379253575"/>
      </p:ext>
    </p:extLst>
  </p:cSld>
  <p:clrMapOvr>
    <a:masterClrMapping/>
  </p:clrMapOvr>
  <p:transition advTm="2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C25B8A5-1F73-43E1-9E0F-E77134D92230}"/>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1CE7B14F-BD2F-4C8A-82B5-586BFF9A6AD9}"/>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E728B375-1F22-4AFA-B747-05A7FB4873EE}"/>
              </a:ext>
            </a:extLst>
          </p:cNvPr>
          <p:cNvSpPr>
            <a:spLocks noGrp="1"/>
          </p:cNvSpPr>
          <p:nvPr>
            <p:ph type="sldNum" sz="quarter" idx="12"/>
          </p:nvPr>
        </p:nvSpPr>
        <p:spPr/>
        <p:txBody>
          <a:bodyPr/>
          <a:lstStyle>
            <a:lvl1pPr>
              <a:defRPr/>
            </a:lvl1pPr>
          </a:lstStyle>
          <a:p>
            <a:pPr>
              <a:defRPr/>
            </a:pPr>
            <a:fld id="{C08BD04A-6A5A-4CAB-A15C-B43E8A7E9DC9}" type="slidenum">
              <a:rPr lang="en-GB" altLang="en-US"/>
              <a:pPr>
                <a:defRPr/>
              </a:pPr>
              <a:t>‹#›</a:t>
            </a:fld>
            <a:endParaRPr lang="en-GB" altLang="en-US"/>
          </a:p>
        </p:txBody>
      </p:sp>
    </p:spTree>
    <p:extLst>
      <p:ext uri="{BB962C8B-B14F-4D97-AF65-F5344CB8AC3E}">
        <p14:creationId xmlns:p14="http://schemas.microsoft.com/office/powerpoint/2010/main" val="953465039"/>
      </p:ext>
    </p:extLst>
  </p:cSld>
  <p:clrMapOvr>
    <a:masterClrMapping/>
  </p:clrMapOvr>
  <p:transition advTm="2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3AEFFAB2-1646-4918-BC45-A5AFC058B703}"/>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9AFEC571-5512-483E-B1C0-B2351A972DE7}"/>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4D69309C-5B7C-4D88-9580-6215B50A6025}"/>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C80805D6-8E2C-41C5-A3A4-992802A5651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13C6606E-7F75-4A67-B4C7-028ED018B2F6}"/>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2DA3FF6E-EC99-430B-A779-EF1F3D20221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CAA9CA01-212B-4C8F-8915-56BF2E277F11}"/>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D506F57-7529-46FE-AE87-0293B0D60BC6}"/>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446B5481-CEBD-47A9-B411-72F2E68B82CB}"/>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B6224584-04B4-4688-ACA3-829F625383E8}"/>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800DE396-1378-4DE4-9A41-7D0319CDA75D}"/>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E5D3354D-CFC2-478E-A54D-26B5BD1FA4A4}"/>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BC3269F5-BE45-4D37-AE3F-DE19916ABF66}"/>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89862CFE-D677-4F62-8A82-343FFFA85CA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B9649754-474A-41F8-A58E-A7B3E107720D}"/>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C5A31FE3-A935-4E23-8C7F-1C3BA3D54AD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A4078B7C-CBF5-4387-B06A-EC14E39C0C77}"/>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98439B38-B67F-441F-936C-548239BB3F6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89C7BE25-9326-4C1D-A14F-9DF8976A822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5D61C50D-5770-41D8-9383-5B5E9411AEA4}"/>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65E71D1-123B-478F-B77B-416701917A50}"/>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57F2322C-B493-4411-9906-16491543C1E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8EB749CC-7627-4D54-BE32-F737B8591244}"/>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5A180345-853C-4630-AEBD-59E9EEF086D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2F80A77A-2132-4ADC-B986-CC37088CFAB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0E47F2DD-31AB-4684-9B51-1B7D8B657505}"/>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C2D10A5C-E14C-44AF-ABA0-CE79B03D0611}"/>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C3305D85-3D66-470A-AA6E-BA564CA7D70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7AE8B398-4CF8-48A0-8C5A-A4C6EF2D00B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3E73A691-496D-4004-ABBD-0233157E452A}"/>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256A895D-DDD4-4C83-9964-B80F0C5228C0}"/>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F951BB5A-42EA-413B-89A8-0D75EC014070}"/>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64E03DEA-B258-437B-A4EB-A97A4B0ACB38}"/>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1285D407-27E9-45F2-BCA4-51966E14F423}"/>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34685205-6356-4FC7-95C1-72FC0218DC97}"/>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60C567E-7702-4686-9F6E-517020C95C3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2C238E23-2E60-4D5C-B2B8-1679C4D708A8}"/>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D52B4EB4-C24B-4486-9CC1-2E73C74EECB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0DAD8582-D01B-4CAE-AC04-9141BD7D0FB0}"/>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EA1394E5-2CD6-48A3-80F4-3B20FD3755E2}"/>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8728D861-FEB6-4D9A-8AF6-8C0E392A2D11}"/>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58C14228-0389-49CB-B890-C325A09A41D7}"/>
              </a:ext>
            </a:extLst>
          </p:cNvPr>
          <p:cNvSpPr/>
          <p:nvPr/>
        </p:nvSpPr>
        <p:spPr>
          <a:xfrm>
            <a:off x="904875" y="601663"/>
            <a:ext cx="3562350" cy="564832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5CB8CC5-50C5-4649-B9D9-BA12A641E271}"/>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4739833" y="2657434"/>
            <a:ext cx="3304572" cy="1463153"/>
          </a:xfrm>
        </p:spPr>
        <p:txBody>
          <a:bodyPr>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0FB88369-C415-44A5-B86F-96BE3291F5EF}"/>
              </a:ext>
            </a:extLst>
          </p:cNvPr>
          <p:cNvSpPr>
            <a:spLocks noGrp="1"/>
          </p:cNvSpPr>
          <p:nvPr>
            <p:ph type="dt" sz="half" idx="10"/>
          </p:nvPr>
        </p:nvSpPr>
        <p:spPr/>
        <p:txBody>
          <a:bodyPr/>
          <a:lstStyle>
            <a:lvl1pPr>
              <a:defRPr/>
            </a:lvl1pPr>
          </a:lstStyle>
          <a:p>
            <a:pPr>
              <a:defRPr/>
            </a:pPr>
            <a:endParaRPr lang="en-GB"/>
          </a:p>
        </p:txBody>
      </p:sp>
      <p:sp>
        <p:nvSpPr>
          <p:cNvPr id="49" name="Slide Number Placeholder 6">
            <a:extLst>
              <a:ext uri="{FF2B5EF4-FFF2-40B4-BE49-F238E27FC236}">
                <a16:creationId xmlns:a16="http://schemas.microsoft.com/office/drawing/2014/main" id="{8E16D307-E9C0-4B01-A348-9C2C798F7F03}"/>
              </a:ext>
            </a:extLst>
          </p:cNvPr>
          <p:cNvSpPr>
            <a:spLocks noGrp="1"/>
          </p:cNvSpPr>
          <p:nvPr>
            <p:ph type="sldNum" sz="quarter" idx="11"/>
          </p:nvPr>
        </p:nvSpPr>
        <p:spPr/>
        <p:txBody>
          <a:bodyPr/>
          <a:lstStyle>
            <a:lvl1pPr>
              <a:defRPr/>
            </a:lvl1pPr>
          </a:lstStyle>
          <a:p>
            <a:pPr>
              <a:defRPr/>
            </a:pPr>
            <a:fld id="{DCDA2BBE-73BA-4E2E-8E8F-C5D0F6A37584}" type="slidenum">
              <a:rPr lang="en-GB" altLang="en-US"/>
              <a:pPr>
                <a:defRPr/>
              </a:pPr>
              <a:t>‹#›</a:t>
            </a:fld>
            <a:endParaRPr lang="en-GB" altLang="en-US"/>
          </a:p>
        </p:txBody>
      </p:sp>
      <p:sp>
        <p:nvSpPr>
          <p:cNvPr id="50" name="Footer Placeholder 5">
            <a:extLst>
              <a:ext uri="{FF2B5EF4-FFF2-40B4-BE49-F238E27FC236}">
                <a16:creationId xmlns:a16="http://schemas.microsoft.com/office/drawing/2014/main" id="{A3F93BEE-2BA4-4882-8D20-9CA804300001}"/>
              </a:ext>
            </a:extLst>
          </p:cNvPr>
          <p:cNvSpPr>
            <a:spLocks noGrp="1"/>
          </p:cNvSpPr>
          <p:nvPr>
            <p:ph type="ftr" sz="quarter" idx="12"/>
          </p:nvPr>
        </p:nvSpPr>
        <p:spPr>
          <a:xfrm>
            <a:off x="4641850" y="5724525"/>
            <a:ext cx="3492500" cy="365125"/>
          </a:xfrm>
        </p:spPr>
        <p:txBody>
          <a:bodyPr>
            <a:normAutofit/>
          </a:bodyPr>
          <a:lstStyle>
            <a:lvl1pPr>
              <a:defRPr/>
            </a:lvl1pPr>
          </a:lstStyle>
          <a:p>
            <a:pPr>
              <a:defRPr/>
            </a:pPr>
            <a:endParaRPr lang="en-GB"/>
          </a:p>
        </p:txBody>
      </p:sp>
    </p:spTree>
    <p:extLst>
      <p:ext uri="{BB962C8B-B14F-4D97-AF65-F5344CB8AC3E}">
        <p14:creationId xmlns:p14="http://schemas.microsoft.com/office/powerpoint/2010/main" val="4226909180"/>
      </p:ext>
    </p:extLst>
  </p:cSld>
  <p:clrMapOvr>
    <a:masterClrMapping/>
  </p:clrMapOvr>
  <p:transition advTm="2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162799DF-21B7-49C6-8FE7-569F0304BBC6}"/>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A4A90ADB-004E-48DA-A1C0-B3C7B620251C}"/>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A54A8FE6-72AE-4335-8589-F5725B71B01E}"/>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8E8879E8-43E9-4D96-8B3C-FC7DF08172C4}"/>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9C483DD4-C894-462D-B42C-3F4479EE802D}"/>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3803A902-F79F-454C-A298-720DC50E5E2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8245F5EA-78F8-4D5B-A228-5B2FC91AE21A}"/>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31CA66D-0A16-4D89-AF29-7095A68F347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A7CB2F05-A0D9-4346-BFBC-7535DDA2A9C4}"/>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8C5370FC-9393-4372-A9F6-478ABE3C484E}"/>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D76E1F91-3869-49AA-81FE-8AE496A97770}"/>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547C8E43-FFA0-4D2E-A8F1-613B5D32305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F868D073-CE74-4437-A061-152F94F0BFED}"/>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055B2E7B-0054-435F-B6E6-457B8298822D}"/>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0F09916D-EE33-4027-B17B-AF6816913805}"/>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865ADD63-BDE7-43DD-9947-563508D79C5D}"/>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D1C2AE04-D298-477C-8C60-EFD988EF83AC}"/>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AB39BF4D-9185-48E5-A0D1-C78375A1350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B8F5F2AC-3123-46BC-9CA6-3EDBE3F7416E}"/>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FCACEFA4-C898-4D54-A6F0-E07F0D2770DB}"/>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EF851EC-24F3-4352-9F9C-DFDDAD24781E}"/>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6F0DC8A0-7BFE-41CC-920A-0D870C289AA9}"/>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1295C7CD-A1FB-4BF8-A6FE-7A995BA260C1}"/>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9377C381-B0E9-4E52-9D51-E63CDDCCBF27}"/>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474B47AD-1E6B-47CA-B318-A079465FF4C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FA61278D-320E-45E1-B8EC-8BF29E73CFB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92BD8410-004A-49C8-993B-6CEFF24C6BC4}"/>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3FF763FC-64E2-4857-B113-8654F0D9B5D0}"/>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FDF40E23-E9A8-4A5A-9685-8FFD8D2E9642}"/>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C9A3B29F-24AA-4522-AE81-8FE892D6D0EB}"/>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BFC39AE8-86D7-4315-86B1-70B23D6D516C}"/>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CD73433B-1495-45D1-8FE0-DC5533F98A13}"/>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F2D21E99-1392-4B4E-A6C6-3722C2ECD3D5}"/>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07D38AF3-C416-41A9-819F-2DE2DA92B28C}"/>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60AEE914-9E81-419E-B0EB-1EC1D372E51C}"/>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3C53765-1F2A-4D68-8007-BCF1A7B2535D}"/>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DC581742-4A4A-4FAE-919A-D5A4E803EC9D}"/>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AFB9CF68-A727-4910-B3DF-F015B1844052}"/>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73ADE338-8361-456D-894D-65076072843D}"/>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B33AAFA2-65EA-416A-8293-89B2DDD90867}"/>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7BE12FE2-4FCE-494D-96BC-FBB5ABCFBD50}"/>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28B6382E-3F81-4C5F-BBA9-F66DA1FFA29D}"/>
              </a:ext>
            </a:extLst>
          </p:cNvPr>
          <p:cNvSpPr/>
          <p:nvPr/>
        </p:nvSpPr>
        <p:spPr>
          <a:xfrm>
            <a:off x="904875" y="601663"/>
            <a:ext cx="3562350" cy="564832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A49BF2F-0EC1-4711-A510-5C7E8B509F0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4734424" y="2660904"/>
            <a:ext cx="3300984" cy="1463040"/>
          </a:xfrm>
        </p:spPr>
        <p:txBody>
          <a:bodyPr>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rtlCol="0">
            <a:normAutofit/>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DE01A326-28FC-4749-941F-3BF2FFB8D7DC}"/>
              </a:ext>
            </a:extLst>
          </p:cNvPr>
          <p:cNvSpPr>
            <a:spLocks noGrp="1"/>
          </p:cNvSpPr>
          <p:nvPr>
            <p:ph type="dt" sz="half" idx="10"/>
          </p:nvPr>
        </p:nvSpPr>
        <p:spPr/>
        <p:txBody>
          <a:bodyPr/>
          <a:lstStyle>
            <a:lvl1pPr>
              <a:defRPr/>
            </a:lvl1pPr>
          </a:lstStyle>
          <a:p>
            <a:pPr>
              <a:defRPr/>
            </a:pPr>
            <a:endParaRPr lang="en-GB"/>
          </a:p>
        </p:txBody>
      </p:sp>
      <p:sp>
        <p:nvSpPr>
          <p:cNvPr id="49" name="Footer Placeholder 5">
            <a:extLst>
              <a:ext uri="{FF2B5EF4-FFF2-40B4-BE49-F238E27FC236}">
                <a16:creationId xmlns:a16="http://schemas.microsoft.com/office/drawing/2014/main" id="{90838959-3D18-4034-B4D5-B32DD77E25FD}"/>
              </a:ext>
            </a:extLst>
          </p:cNvPr>
          <p:cNvSpPr>
            <a:spLocks noGrp="1"/>
          </p:cNvSpPr>
          <p:nvPr>
            <p:ph type="ftr" sz="quarter" idx="11"/>
          </p:nvPr>
        </p:nvSpPr>
        <p:spPr>
          <a:xfrm>
            <a:off x="4641850" y="5724525"/>
            <a:ext cx="3492500" cy="365125"/>
          </a:xfrm>
        </p:spPr>
        <p:txBody>
          <a:bodyPr>
            <a:normAutofit/>
          </a:bodyPr>
          <a:lstStyle>
            <a:lvl1pPr>
              <a:defRPr/>
            </a:lvl1pPr>
          </a:lstStyle>
          <a:p>
            <a:pPr>
              <a:defRPr/>
            </a:pPr>
            <a:endParaRPr lang="en-GB"/>
          </a:p>
        </p:txBody>
      </p:sp>
      <p:sp>
        <p:nvSpPr>
          <p:cNvPr id="50" name="Slide Number Placeholder 6">
            <a:extLst>
              <a:ext uri="{FF2B5EF4-FFF2-40B4-BE49-F238E27FC236}">
                <a16:creationId xmlns:a16="http://schemas.microsoft.com/office/drawing/2014/main" id="{079C32CC-070E-4F0A-A6EF-725A52F38E97}"/>
              </a:ext>
            </a:extLst>
          </p:cNvPr>
          <p:cNvSpPr>
            <a:spLocks noGrp="1"/>
          </p:cNvSpPr>
          <p:nvPr>
            <p:ph type="sldNum" sz="quarter" idx="12"/>
          </p:nvPr>
        </p:nvSpPr>
        <p:spPr/>
        <p:txBody>
          <a:bodyPr/>
          <a:lstStyle>
            <a:lvl1pPr>
              <a:defRPr/>
            </a:lvl1pPr>
          </a:lstStyle>
          <a:p>
            <a:pPr>
              <a:defRPr/>
            </a:pPr>
            <a:fld id="{7D0FBACE-F5F5-4927-8384-5B0BD299A90A}" type="slidenum">
              <a:rPr lang="en-GB" altLang="en-US"/>
              <a:pPr>
                <a:defRPr/>
              </a:pPr>
              <a:t>‹#›</a:t>
            </a:fld>
            <a:endParaRPr lang="en-GB" altLang="en-US"/>
          </a:p>
        </p:txBody>
      </p:sp>
    </p:spTree>
    <p:extLst>
      <p:ext uri="{BB962C8B-B14F-4D97-AF65-F5344CB8AC3E}">
        <p14:creationId xmlns:p14="http://schemas.microsoft.com/office/powerpoint/2010/main" val="1763446979"/>
      </p:ext>
    </p:extLst>
  </p:cSld>
  <p:clrMapOvr>
    <a:masterClrMapping/>
  </p:clrMapOvr>
  <p:transition advTm="2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7D8BD6-39D6-42DF-8045-E08D78324E1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FC3BCF4-D3F3-4A6B-9C05-C923E8AE60B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C642D06-0476-4358-9EAF-092D7CCDBDFA}"/>
              </a:ext>
            </a:extLst>
          </p:cNvPr>
          <p:cNvSpPr>
            <a:spLocks noGrp="1"/>
          </p:cNvSpPr>
          <p:nvPr>
            <p:ph type="sldNum" sz="quarter" idx="12"/>
          </p:nvPr>
        </p:nvSpPr>
        <p:spPr/>
        <p:txBody>
          <a:bodyPr/>
          <a:lstStyle>
            <a:lvl1pPr>
              <a:defRPr/>
            </a:lvl1pPr>
          </a:lstStyle>
          <a:p>
            <a:pPr>
              <a:defRPr/>
            </a:pPr>
            <a:fld id="{65217F61-DAB3-4E81-95FD-792BEBAFC42C}" type="slidenum">
              <a:rPr lang="en-GB" altLang="en-US"/>
              <a:pPr>
                <a:defRPr/>
              </a:pPr>
              <a:t>‹#›</a:t>
            </a:fld>
            <a:endParaRPr lang="en-GB" altLang="en-US"/>
          </a:p>
        </p:txBody>
      </p:sp>
    </p:spTree>
    <p:extLst>
      <p:ext uri="{BB962C8B-B14F-4D97-AF65-F5344CB8AC3E}">
        <p14:creationId xmlns:p14="http://schemas.microsoft.com/office/powerpoint/2010/main" val="592509857"/>
      </p:ext>
    </p:extLst>
  </p:cSld>
  <p:clrMapOvr>
    <a:masterClrMapping/>
  </p:clrMapOvr>
  <p:transition advTm="2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E9913-10F9-4105-AE73-C7DBC2CA5C30}"/>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DBD819A5-9FD0-40BE-8A4B-64053B253D2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A0069E6-7121-4119-B075-D8049E58646E}"/>
              </a:ext>
            </a:extLst>
          </p:cNvPr>
          <p:cNvSpPr>
            <a:spLocks noGrp="1"/>
          </p:cNvSpPr>
          <p:nvPr>
            <p:ph type="sldNum" sz="quarter" idx="12"/>
          </p:nvPr>
        </p:nvSpPr>
        <p:spPr/>
        <p:txBody>
          <a:bodyPr/>
          <a:lstStyle>
            <a:lvl1pPr>
              <a:defRPr/>
            </a:lvl1pPr>
          </a:lstStyle>
          <a:p>
            <a:pPr>
              <a:defRPr/>
            </a:pPr>
            <a:fld id="{ADC873D8-9DE4-4E16-88AA-526C28C23A42}" type="slidenum">
              <a:rPr lang="en-GB" altLang="en-US"/>
              <a:pPr>
                <a:defRPr/>
              </a:pPr>
              <a:t>‹#›</a:t>
            </a:fld>
            <a:endParaRPr lang="en-GB" altLang="en-US"/>
          </a:p>
        </p:txBody>
      </p:sp>
    </p:spTree>
    <p:extLst>
      <p:ext uri="{BB962C8B-B14F-4D97-AF65-F5344CB8AC3E}">
        <p14:creationId xmlns:p14="http://schemas.microsoft.com/office/powerpoint/2010/main" val="3443502139"/>
      </p:ext>
    </p:extLst>
  </p:cSld>
  <p:clrMapOvr>
    <a:masterClrMapping/>
  </p:clrMapOvr>
  <p:transition advTm="2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B0F0"/>
            </a:gs>
            <a:gs pos="62000">
              <a:srgbClr val="0070C0"/>
            </a:gs>
            <a:gs pos="99001">
              <a:srgbClr val="000000"/>
            </a:gs>
            <a:gs pos="100000">
              <a:srgbClr val="000000"/>
            </a:gs>
          </a:gsLst>
          <a:lin ang="5400000"/>
        </a:gradFill>
        <a:effectLst/>
      </p:bgPr>
    </p:bg>
    <p:spTree>
      <p:nvGrpSpPr>
        <p:cNvPr id="1" name=""/>
        <p:cNvGrpSpPr/>
        <p:nvPr/>
      </p:nvGrpSpPr>
      <p:grpSpPr>
        <a:xfrm>
          <a:off x="0" y="0"/>
          <a:ext cx="0" cy="0"/>
          <a:chOff x="0" y="0"/>
          <a:chExt cx="0" cy="0"/>
        </a:xfrm>
      </p:grpSpPr>
      <p:grpSp>
        <p:nvGrpSpPr>
          <p:cNvPr id="1026" name="Group 41">
            <a:extLst>
              <a:ext uri="{FF2B5EF4-FFF2-40B4-BE49-F238E27FC236}">
                <a16:creationId xmlns:a16="http://schemas.microsoft.com/office/drawing/2014/main" id="{81160AF5-8711-4B3E-81F1-46FD6CF870FC}"/>
              </a:ext>
            </a:extLst>
          </p:cNvPr>
          <p:cNvGrpSpPr>
            <a:grpSpLocks/>
          </p:cNvGrpSpPr>
          <p:nvPr/>
        </p:nvGrpSpPr>
        <p:grpSpPr bwMode="auto">
          <a:xfrm>
            <a:off x="-304800" y="0"/>
            <a:ext cx="9932988" cy="6858000"/>
            <a:chOff x="-382404" y="0"/>
            <a:chExt cx="9932332" cy="6858000"/>
          </a:xfrm>
        </p:grpSpPr>
        <p:grpSp>
          <p:nvGrpSpPr>
            <p:cNvPr id="1035" name="Group 44">
              <a:extLst>
                <a:ext uri="{FF2B5EF4-FFF2-40B4-BE49-F238E27FC236}">
                  <a16:creationId xmlns:a16="http://schemas.microsoft.com/office/drawing/2014/main" id="{6785D4E9-D436-4A72-9575-882B35EB0148}"/>
                </a:ext>
              </a:extLst>
            </p:cNvPr>
            <p:cNvGrpSpPr>
              <a:grpSpLocks/>
            </p:cNvGrpSpPr>
            <p:nvPr/>
          </p:nvGrpSpPr>
          <p:grpSpPr bwMode="auto">
            <a:xfrm>
              <a:off x="0" y="0"/>
              <a:ext cx="9144000" cy="6858000"/>
              <a:chOff x="0" y="0"/>
              <a:chExt cx="9144000" cy="6858000"/>
            </a:xfrm>
          </p:grpSpPr>
          <p:grpSp>
            <p:nvGrpSpPr>
              <p:cNvPr id="1058" name="Group 4">
                <a:extLst>
                  <a:ext uri="{FF2B5EF4-FFF2-40B4-BE49-F238E27FC236}">
                    <a16:creationId xmlns:a16="http://schemas.microsoft.com/office/drawing/2014/main" id="{96E1AF3E-0154-4902-9F68-69EBDC404B81}"/>
                  </a:ext>
                </a:extLst>
              </p:cNvPr>
              <p:cNvGrpSpPr>
                <a:grpSpLocks/>
              </p:cNvGrpSpPr>
              <p:nvPr/>
            </p:nvGrpSpPr>
            <p:grpSpPr bwMode="auto">
              <a:xfrm>
                <a:off x="0" y="0"/>
                <a:ext cx="2514600" cy="6858000"/>
                <a:chOff x="0" y="0"/>
                <a:chExt cx="2514600" cy="6858000"/>
              </a:xfrm>
            </p:grpSpPr>
            <p:sp>
              <p:nvSpPr>
                <p:cNvPr id="113" name="Rectangle 112">
                  <a:extLst>
                    <a:ext uri="{FF2B5EF4-FFF2-40B4-BE49-F238E27FC236}">
                      <a16:creationId xmlns:a16="http://schemas.microsoft.com/office/drawing/2014/main" id="{46C36422-E7A4-47D3-8246-B86FE140083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4" name="Rectangle 2">
                  <a:extLst>
                    <a:ext uri="{FF2B5EF4-FFF2-40B4-BE49-F238E27FC236}">
                      <a16:creationId xmlns:a16="http://schemas.microsoft.com/office/drawing/2014/main" id="{0DD8C361-A3C6-4D8D-8885-701D826F15B0}"/>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5" name="Rectangle 3">
                  <a:extLst>
                    <a:ext uri="{FF2B5EF4-FFF2-40B4-BE49-F238E27FC236}">
                      <a16:creationId xmlns:a16="http://schemas.microsoft.com/office/drawing/2014/main" id="{0FD23F1B-FBFD-4210-9DFD-9907F607DA66}"/>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59" name="Group 5">
                <a:extLst>
                  <a:ext uri="{FF2B5EF4-FFF2-40B4-BE49-F238E27FC236}">
                    <a16:creationId xmlns:a16="http://schemas.microsoft.com/office/drawing/2014/main" id="{066F4E95-27BD-40B6-B3DB-83394748EC7D}"/>
                  </a:ext>
                </a:extLst>
              </p:cNvPr>
              <p:cNvGrpSpPr>
                <a:grpSpLocks/>
              </p:cNvGrpSpPr>
              <p:nvPr/>
            </p:nvGrpSpPr>
            <p:grpSpPr bwMode="auto">
              <a:xfrm>
                <a:off x="422910" y="0"/>
                <a:ext cx="2514600" cy="6858000"/>
                <a:chOff x="0" y="0"/>
                <a:chExt cx="2514600" cy="6858000"/>
              </a:xfrm>
            </p:grpSpPr>
            <p:sp>
              <p:nvSpPr>
                <p:cNvPr id="110" name="Rectangle 109">
                  <a:extLst>
                    <a:ext uri="{FF2B5EF4-FFF2-40B4-BE49-F238E27FC236}">
                      <a16:creationId xmlns:a16="http://schemas.microsoft.com/office/drawing/2014/main" id="{F691049E-651A-452D-B038-8F479BCDF899}"/>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1" name="Rectangle 110">
                  <a:extLst>
                    <a:ext uri="{FF2B5EF4-FFF2-40B4-BE49-F238E27FC236}">
                      <a16:creationId xmlns:a16="http://schemas.microsoft.com/office/drawing/2014/main" id="{12CD060B-C316-4580-89BD-8D8F295AFBBA}"/>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2" name="Rectangle 111">
                  <a:extLst>
                    <a:ext uri="{FF2B5EF4-FFF2-40B4-BE49-F238E27FC236}">
                      <a16:creationId xmlns:a16="http://schemas.microsoft.com/office/drawing/2014/main" id="{5631BBB7-37B1-4EEA-B536-9201F3F86F4A}"/>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60" name="Group 9">
                <a:extLst>
                  <a:ext uri="{FF2B5EF4-FFF2-40B4-BE49-F238E27FC236}">
                    <a16:creationId xmlns:a16="http://schemas.microsoft.com/office/drawing/2014/main" id="{A1D859E6-7B0C-4530-8C4A-A0F71B9B2709}"/>
                  </a:ext>
                </a:extLst>
              </p:cNvPr>
              <p:cNvGrpSpPr>
                <a:grpSpLocks/>
              </p:cNvGrpSpPr>
              <p:nvPr/>
            </p:nvGrpSpPr>
            <p:grpSpPr bwMode="auto">
              <a:xfrm rot="10800000">
                <a:off x="6629400" y="0"/>
                <a:ext cx="2514600" cy="6858000"/>
                <a:chOff x="0" y="0"/>
                <a:chExt cx="2514600" cy="6858000"/>
              </a:xfrm>
            </p:grpSpPr>
            <p:sp>
              <p:nvSpPr>
                <p:cNvPr id="107" name="Rectangle 106">
                  <a:extLst>
                    <a:ext uri="{FF2B5EF4-FFF2-40B4-BE49-F238E27FC236}">
                      <a16:creationId xmlns:a16="http://schemas.microsoft.com/office/drawing/2014/main" id="{5BDE6504-83B3-4F66-8B14-CACD6724F928}"/>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8" name="Rectangle 107">
                  <a:extLst>
                    <a:ext uri="{FF2B5EF4-FFF2-40B4-BE49-F238E27FC236}">
                      <a16:creationId xmlns:a16="http://schemas.microsoft.com/office/drawing/2014/main" id="{946B1DCE-8A88-4008-8C88-09C072A8C9D1}"/>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9" name="Rectangle 108">
                  <a:extLst>
                    <a:ext uri="{FF2B5EF4-FFF2-40B4-BE49-F238E27FC236}">
                      <a16:creationId xmlns:a16="http://schemas.microsoft.com/office/drawing/2014/main" id="{82F1A136-3F82-440C-B4FD-8295140D7AC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04" name="Rectangle 103">
                <a:extLst>
                  <a:ext uri="{FF2B5EF4-FFF2-40B4-BE49-F238E27FC236}">
                    <a16:creationId xmlns:a16="http://schemas.microsoft.com/office/drawing/2014/main" id="{F92A6B7B-26CD-42D8-A436-6039A8AAE75A}"/>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5" name="Rectangle 104">
                <a:extLst>
                  <a:ext uri="{FF2B5EF4-FFF2-40B4-BE49-F238E27FC236}">
                    <a16:creationId xmlns:a16="http://schemas.microsoft.com/office/drawing/2014/main" id="{40A98CC0-4313-449C-9ABF-E0ED875D2FB0}"/>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6" name="Rectangle 105">
                <a:extLst>
                  <a:ext uri="{FF2B5EF4-FFF2-40B4-BE49-F238E27FC236}">
                    <a16:creationId xmlns:a16="http://schemas.microsoft.com/office/drawing/2014/main" id="{DFCD5745-2785-4303-8FE9-B46EFB012D1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Freeform 43">
              <a:extLst>
                <a:ext uri="{FF2B5EF4-FFF2-40B4-BE49-F238E27FC236}">
                  <a16:creationId xmlns:a16="http://schemas.microsoft.com/office/drawing/2014/main" id="{7DDA4C53-E423-42FE-A63F-C4E9D1A397AA}"/>
                </a:ext>
              </a:extLst>
            </p:cNvPr>
            <p:cNvSpPr/>
            <p:nvPr/>
          </p:nvSpPr>
          <p:spPr>
            <a:xfrm>
              <a:off x="-12540" y="5035550"/>
              <a:ext cx="9144983"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5" name="Freeform 44">
              <a:extLst>
                <a:ext uri="{FF2B5EF4-FFF2-40B4-BE49-F238E27FC236}">
                  <a16:creationId xmlns:a16="http://schemas.microsoft.com/office/drawing/2014/main" id="{483D9201-7081-4C7B-8F1F-9222FA2F5065}"/>
                </a:ext>
              </a:extLst>
            </p:cNvPr>
            <p:cNvSpPr/>
            <p:nvPr/>
          </p:nvSpPr>
          <p:spPr>
            <a:xfrm>
              <a:off x="-12540" y="3467100"/>
              <a:ext cx="9144983"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6" name="Freeform 45">
              <a:extLst>
                <a:ext uri="{FF2B5EF4-FFF2-40B4-BE49-F238E27FC236}">
                  <a16:creationId xmlns:a16="http://schemas.microsoft.com/office/drawing/2014/main" id="{D5EA02AA-1FB2-4950-BFC5-CF7935864B31}"/>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7" name="Freeform 46">
              <a:extLst>
                <a:ext uri="{FF2B5EF4-FFF2-40B4-BE49-F238E27FC236}">
                  <a16:creationId xmlns:a16="http://schemas.microsoft.com/office/drawing/2014/main" id="{1535F3B0-CD1F-441D-9B14-882CA843EE54}"/>
                </a:ext>
              </a:extLst>
            </p:cNvPr>
            <p:cNvSpPr/>
            <p:nvPr/>
          </p:nvSpPr>
          <p:spPr>
            <a:xfrm>
              <a:off x="-12540" y="5284788"/>
              <a:ext cx="9144983"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9" name="Freeform 48">
              <a:extLst>
                <a:ext uri="{FF2B5EF4-FFF2-40B4-BE49-F238E27FC236}">
                  <a16:creationId xmlns:a16="http://schemas.microsoft.com/office/drawing/2014/main" id="{7B6F6B0C-BB93-41E6-BE2E-9130B4606830}"/>
                </a:ext>
              </a:extLst>
            </p:cNvPr>
            <p:cNvSpPr/>
            <p:nvPr/>
          </p:nvSpPr>
          <p:spPr>
            <a:xfrm>
              <a:off x="2136793" y="5132388"/>
              <a:ext cx="6982951"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50" name="Hexagon 49">
              <a:extLst>
                <a:ext uri="{FF2B5EF4-FFF2-40B4-BE49-F238E27FC236}">
                  <a16:creationId xmlns:a16="http://schemas.microsoft.com/office/drawing/2014/main" id="{76AAA68E-55D8-471F-9838-D5C119A9A7C1}"/>
                </a:ext>
              </a:extLst>
            </p:cNvPr>
            <p:cNvSpPr/>
            <p:nvPr/>
          </p:nvSpPr>
          <p:spPr>
            <a:xfrm rot="1800000">
              <a:off x="2995573" y="2859088"/>
              <a:ext cx="1601682"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1" name="Hexagon 50">
              <a:extLst>
                <a:ext uri="{FF2B5EF4-FFF2-40B4-BE49-F238E27FC236}">
                  <a16:creationId xmlns:a16="http://schemas.microsoft.com/office/drawing/2014/main" id="{8F3C79D6-8E9F-487B-93E9-C5A573FF179B}"/>
                </a:ext>
              </a:extLst>
            </p:cNvPr>
            <p:cNvSpPr/>
            <p:nvPr/>
          </p:nvSpPr>
          <p:spPr>
            <a:xfrm rot="1800000">
              <a:off x="3719425"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2" name="Hexagon 51">
              <a:extLst>
                <a:ext uri="{FF2B5EF4-FFF2-40B4-BE49-F238E27FC236}">
                  <a16:creationId xmlns:a16="http://schemas.microsoft.com/office/drawing/2014/main" id="{4BCF01E3-0CED-42B6-B796-7E0D060F36F2}"/>
                </a:ext>
              </a:extLst>
            </p:cNvPr>
            <p:cNvSpPr/>
            <p:nvPr/>
          </p:nvSpPr>
          <p:spPr>
            <a:xfrm rot="1800000">
              <a:off x="3728949" y="15922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3" name="Hexagon 52">
              <a:extLst>
                <a:ext uri="{FF2B5EF4-FFF2-40B4-BE49-F238E27FC236}">
                  <a16:creationId xmlns:a16="http://schemas.microsoft.com/office/drawing/2014/main" id="{7110495C-2562-4AD3-A896-CE6724A4AF5A}"/>
                </a:ext>
              </a:extLst>
            </p:cNvPr>
            <p:cNvSpPr/>
            <p:nvPr/>
          </p:nvSpPr>
          <p:spPr>
            <a:xfrm rot="1800000">
              <a:off x="2976524" y="325438"/>
              <a:ext cx="1601682"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4" name="Hexagon 53">
              <a:extLst>
                <a:ext uri="{FF2B5EF4-FFF2-40B4-BE49-F238E27FC236}">
                  <a16:creationId xmlns:a16="http://schemas.microsoft.com/office/drawing/2014/main" id="{32CB1E75-6161-4026-9338-BF717D361648}"/>
                </a:ext>
              </a:extLst>
            </p:cNvPr>
            <p:cNvSpPr/>
            <p:nvPr/>
          </p:nvSpPr>
          <p:spPr>
            <a:xfrm rot="1800000">
              <a:off x="4462326" y="5383213"/>
              <a:ext cx="1601682"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5" name="Freeform 54">
              <a:extLst>
                <a:ext uri="{FF2B5EF4-FFF2-40B4-BE49-F238E27FC236}">
                  <a16:creationId xmlns:a16="http://schemas.microsoft.com/office/drawing/2014/main" id="{F8E2B10E-3E25-452D-9068-270FA90254D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6" name="Hexagon 55">
              <a:extLst>
                <a:ext uri="{FF2B5EF4-FFF2-40B4-BE49-F238E27FC236}">
                  <a16:creationId xmlns:a16="http://schemas.microsoft.com/office/drawing/2014/main" id="{3BC90EDE-E2D9-4BA6-8906-78522B28086C}"/>
                </a:ext>
              </a:extLst>
            </p:cNvPr>
            <p:cNvSpPr/>
            <p:nvPr/>
          </p:nvSpPr>
          <p:spPr>
            <a:xfrm rot="1800000">
              <a:off x="23969" y="540226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7" name="Hexagon 56">
              <a:extLst>
                <a:ext uri="{FF2B5EF4-FFF2-40B4-BE49-F238E27FC236}">
                  <a16:creationId xmlns:a16="http://schemas.microsoft.com/office/drawing/2014/main" id="{484A306C-4136-486D-A852-F5D28AD70033}"/>
                </a:ext>
              </a:extLst>
            </p:cNvPr>
            <p:cNvSpPr/>
            <p:nvPr/>
          </p:nvSpPr>
          <p:spPr>
            <a:xfrm rot="1800000">
              <a:off x="52542" y="28495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8" name="Hexagon 57">
              <a:extLst>
                <a:ext uri="{FF2B5EF4-FFF2-40B4-BE49-F238E27FC236}">
                  <a16:creationId xmlns:a16="http://schemas.microsoft.com/office/drawing/2014/main" id="{9431C706-CCCE-43B3-9030-20CB4BA341B8}"/>
                </a:ext>
              </a:extLst>
            </p:cNvPr>
            <p:cNvSpPr/>
            <p:nvPr/>
          </p:nvSpPr>
          <p:spPr>
            <a:xfrm rot="1800000">
              <a:off x="776394"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9" name="Hexagon 58">
              <a:extLst>
                <a:ext uri="{FF2B5EF4-FFF2-40B4-BE49-F238E27FC236}">
                  <a16:creationId xmlns:a16="http://schemas.microsoft.com/office/drawing/2014/main" id="{690D99E7-B9D0-4730-B8D1-D4D500BB2C69}"/>
                </a:ext>
              </a:extLst>
            </p:cNvPr>
            <p:cNvSpPr/>
            <p:nvPr/>
          </p:nvSpPr>
          <p:spPr>
            <a:xfrm rot="1800000">
              <a:off x="1509771" y="54117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0" name="Hexagon 59">
              <a:extLst>
                <a:ext uri="{FF2B5EF4-FFF2-40B4-BE49-F238E27FC236}">
                  <a16:creationId xmlns:a16="http://schemas.microsoft.com/office/drawing/2014/main" id="{A7A59BA2-6414-40B8-BA99-C5EB7430DE09}"/>
                </a:ext>
              </a:extLst>
            </p:cNvPr>
            <p:cNvSpPr/>
            <p:nvPr/>
          </p:nvSpPr>
          <p:spPr>
            <a:xfrm rot="1800000">
              <a:off x="1528820" y="2859088"/>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5" name="Hexagon 94">
              <a:extLst>
                <a:ext uri="{FF2B5EF4-FFF2-40B4-BE49-F238E27FC236}">
                  <a16:creationId xmlns:a16="http://schemas.microsoft.com/office/drawing/2014/main" id="{26EA6AFB-6D73-4944-A9C4-F9B108F1AE7B}"/>
                </a:ext>
              </a:extLst>
            </p:cNvPr>
            <p:cNvSpPr/>
            <p:nvPr/>
          </p:nvSpPr>
          <p:spPr>
            <a:xfrm rot="1800000">
              <a:off x="795443" y="15636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6" name="Hexagon 95">
              <a:extLst>
                <a:ext uri="{FF2B5EF4-FFF2-40B4-BE49-F238E27FC236}">
                  <a16:creationId xmlns:a16="http://schemas.microsoft.com/office/drawing/2014/main" id="{532EC3F8-12E9-4839-8317-CD8EF6559E9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7" name="Hexagon 96">
              <a:extLst>
                <a:ext uri="{FF2B5EF4-FFF2-40B4-BE49-F238E27FC236}">
                  <a16:creationId xmlns:a16="http://schemas.microsoft.com/office/drawing/2014/main" id="{A800BCDA-B018-48C3-9C2B-9C488847D1B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8" name="Hexagon 97">
              <a:extLst>
                <a:ext uri="{FF2B5EF4-FFF2-40B4-BE49-F238E27FC236}">
                  <a16:creationId xmlns:a16="http://schemas.microsoft.com/office/drawing/2014/main" id="{D93064A1-0153-48A7-8562-C7EA0BB9A13C}"/>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9" name="Freeform 98">
              <a:extLst>
                <a:ext uri="{FF2B5EF4-FFF2-40B4-BE49-F238E27FC236}">
                  <a16:creationId xmlns:a16="http://schemas.microsoft.com/office/drawing/2014/main" id="{D22C34A0-7016-4AE9-AE97-03E81C8BF465}"/>
                </a:ext>
              </a:extLst>
            </p:cNvPr>
            <p:cNvSpPr/>
            <p:nvPr/>
          </p:nvSpPr>
          <p:spPr>
            <a:xfrm rot="1800000">
              <a:off x="8306997" y="4056063"/>
              <a:ext cx="1242931"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0" name="Freeform 99">
              <a:extLst>
                <a:ext uri="{FF2B5EF4-FFF2-40B4-BE49-F238E27FC236}">
                  <a16:creationId xmlns:a16="http://schemas.microsoft.com/office/drawing/2014/main" id="{6E8FFA62-A70C-447F-909F-C6365E41AE2B}"/>
                </a:ext>
              </a:extLst>
            </p:cNvPr>
            <p:cNvSpPr/>
            <p:nvPr/>
          </p:nvSpPr>
          <p:spPr>
            <a:xfrm rot="1800000">
              <a:off x="8306997"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6" name="Rectangle 65">
            <a:extLst>
              <a:ext uri="{FF2B5EF4-FFF2-40B4-BE49-F238E27FC236}">
                <a16:creationId xmlns:a16="http://schemas.microsoft.com/office/drawing/2014/main" id="{CC4AE4FB-DEA8-4AA0-A20E-0E4ADFA6371C}"/>
              </a:ext>
            </a:extLst>
          </p:cNvPr>
          <p:cNvSpPr/>
          <p:nvPr/>
        </p:nvSpPr>
        <p:spPr>
          <a:xfrm>
            <a:off x="457200" y="333375"/>
            <a:ext cx="8229600" cy="6186488"/>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0" name="Rectangle 69">
            <a:extLst>
              <a:ext uri="{FF2B5EF4-FFF2-40B4-BE49-F238E27FC236}">
                <a16:creationId xmlns:a16="http://schemas.microsoft.com/office/drawing/2014/main" id="{4AE0E0FE-81BB-44E2-9F4E-206A27122F11}"/>
              </a:ext>
            </a:extLst>
          </p:cNvPr>
          <p:cNvSpPr/>
          <p:nvPr/>
        </p:nvSpPr>
        <p:spPr>
          <a:xfrm>
            <a:off x="4560888" y="-22225"/>
            <a:ext cx="3679825" cy="700088"/>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 name="Rectangle 70">
            <a:extLst>
              <a:ext uri="{FF2B5EF4-FFF2-40B4-BE49-F238E27FC236}">
                <a16:creationId xmlns:a16="http://schemas.microsoft.com/office/drawing/2014/main" id="{77E7B34F-33FD-4557-B345-2C97CFAD3998}"/>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FE81FFCF-649A-4C38-AA09-70164A17679E}"/>
              </a:ext>
            </a:extLst>
          </p:cNvPr>
          <p:cNvSpPr>
            <a:spLocks noGrp="1"/>
          </p:cNvSpPr>
          <p:nvPr>
            <p:ph type="title"/>
          </p:nvPr>
        </p:nvSpPr>
        <p:spPr bwMode="auto">
          <a:xfrm>
            <a:off x="1042988" y="1027113"/>
            <a:ext cx="7024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C34199F4-B37E-4BC8-868A-11DA77EF82CE}"/>
              </a:ext>
            </a:extLst>
          </p:cNvPr>
          <p:cNvSpPr>
            <a:spLocks noGrp="1"/>
          </p:cNvSpPr>
          <p:nvPr>
            <p:ph type="body" idx="1"/>
          </p:nvPr>
        </p:nvSpPr>
        <p:spPr bwMode="auto">
          <a:xfrm>
            <a:off x="1042988" y="2324100"/>
            <a:ext cx="6777037"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4F5EB7-008E-4567-932B-254235506327}"/>
              </a:ext>
            </a:extLst>
          </p:cNvPr>
          <p:cNvSpPr>
            <a:spLocks noGrp="1"/>
          </p:cNvSpPr>
          <p:nvPr>
            <p:ph type="dt" sz="half" idx="2"/>
          </p:nvPr>
        </p:nvSpPr>
        <p:spPr>
          <a:xfrm>
            <a:off x="5997575" y="223838"/>
            <a:ext cx="2133600" cy="365125"/>
          </a:xfrm>
          <a:prstGeom prst="rect">
            <a:avLst/>
          </a:prstGeom>
        </p:spPr>
        <p:txBody>
          <a:bodyPr vert="horz" lIns="91440" tIns="45720" rIns="91440" bIns="45720" rtlCol="0" anchor="ctr"/>
          <a:lstStyle>
            <a:lvl1pPr algn="r">
              <a:defRPr sz="1200">
                <a:solidFill>
                  <a:srgbClr val="FEFEFE"/>
                </a:solidFill>
                <a:latin typeface="Arial" charset="0"/>
              </a:defRPr>
            </a:lvl1pPr>
          </a:lstStyle>
          <a:p>
            <a:pPr>
              <a:defRPr/>
            </a:pPr>
            <a:endParaRPr lang="en-GB"/>
          </a:p>
        </p:txBody>
      </p:sp>
      <p:sp>
        <p:nvSpPr>
          <p:cNvPr id="5" name="Footer Placeholder 4">
            <a:extLst>
              <a:ext uri="{FF2B5EF4-FFF2-40B4-BE49-F238E27FC236}">
                <a16:creationId xmlns:a16="http://schemas.microsoft.com/office/drawing/2014/main" id="{0CDC70D7-F2B0-46D4-AB47-3E49FA2B8EC5}"/>
              </a:ext>
            </a:extLst>
          </p:cNvPr>
          <p:cNvSpPr>
            <a:spLocks noGrp="1"/>
          </p:cNvSpPr>
          <p:nvPr>
            <p:ph type="ftr" sz="quarter" idx="3"/>
          </p:nvPr>
        </p:nvSpPr>
        <p:spPr>
          <a:xfrm>
            <a:off x="4641850" y="5851525"/>
            <a:ext cx="3502025" cy="365125"/>
          </a:xfrm>
          <a:prstGeom prst="rect">
            <a:avLst/>
          </a:prstGeom>
        </p:spPr>
        <p:txBody>
          <a:bodyPr vert="horz" lIns="91440" tIns="45720" rIns="91440" bIns="45720" rtlCol="0" anchor="ctr"/>
          <a:lstStyle>
            <a:lvl1pPr algn="r">
              <a:defRPr sz="1200">
                <a:solidFill>
                  <a:schemeClr val="accent1"/>
                </a:solidFill>
                <a:latin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642C409A-1672-4F2D-A2B6-6F3E643BE094}"/>
              </a:ext>
            </a:extLst>
          </p:cNvPr>
          <p:cNvSpPr>
            <a:spLocks noGrp="1"/>
          </p:cNvSpPr>
          <p:nvPr>
            <p:ph type="sldNum" sz="quarter" idx="4"/>
          </p:nvPr>
        </p:nvSpPr>
        <p:spPr>
          <a:xfrm>
            <a:off x="4649788" y="223838"/>
            <a:ext cx="1331912"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EFEFE"/>
                </a:solidFill>
              </a:defRPr>
            </a:lvl1pPr>
          </a:lstStyle>
          <a:p>
            <a:pPr>
              <a:defRPr/>
            </a:pPr>
            <a:fld id="{D4B585B7-6023-4BFE-B342-E13857CA513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058" r:id="rId1"/>
    <p:sldLayoutId id="2147484050" r:id="rId2"/>
    <p:sldLayoutId id="2147484051" r:id="rId3"/>
    <p:sldLayoutId id="2147484052" r:id="rId4"/>
    <p:sldLayoutId id="2147484053" r:id="rId5"/>
    <p:sldLayoutId id="2147484054" r:id="rId6"/>
    <p:sldLayoutId id="2147484055" r:id="rId7"/>
    <p:sldLayoutId id="2147484059" r:id="rId8"/>
    <p:sldLayoutId id="2147484060" r:id="rId9"/>
    <p:sldLayoutId id="2147484056" r:id="rId10"/>
    <p:sldLayoutId id="2147484057" r:id="rId11"/>
  </p:sldLayoutIdLst>
  <p:transition advTm="25000"/>
  <p:txStyles>
    <p:titleStyle>
      <a:lvl1pPr algn="l" rtl="0" eaLnBrk="0" fontAlgn="base" hangingPunct="0">
        <a:spcBef>
          <a:spcPct val="0"/>
        </a:spcBef>
        <a:spcAft>
          <a:spcPct val="0"/>
        </a:spcAft>
        <a:defRPr sz="4000" kern="1200">
          <a:solidFill>
            <a:schemeClr val="accent1"/>
          </a:solidFill>
          <a:latin typeface="+mj-lt"/>
          <a:ea typeface="+mj-ea"/>
          <a:cs typeface="+mj-cs"/>
        </a:defRPr>
      </a:lvl1pPr>
      <a:lvl2pPr algn="l" rtl="0" eaLnBrk="0" fontAlgn="base" hangingPunct="0">
        <a:spcBef>
          <a:spcPct val="0"/>
        </a:spcBef>
        <a:spcAft>
          <a:spcPct val="0"/>
        </a:spcAft>
        <a:defRPr sz="4000">
          <a:solidFill>
            <a:schemeClr val="accent1"/>
          </a:solidFill>
          <a:latin typeface="Century Gothic" pitchFamily="34" charset="0"/>
        </a:defRPr>
      </a:lvl2pPr>
      <a:lvl3pPr algn="l" rtl="0" eaLnBrk="0" fontAlgn="base" hangingPunct="0">
        <a:spcBef>
          <a:spcPct val="0"/>
        </a:spcBef>
        <a:spcAft>
          <a:spcPct val="0"/>
        </a:spcAft>
        <a:defRPr sz="4000">
          <a:solidFill>
            <a:schemeClr val="accent1"/>
          </a:solidFill>
          <a:latin typeface="Century Gothic" pitchFamily="34" charset="0"/>
        </a:defRPr>
      </a:lvl3pPr>
      <a:lvl4pPr algn="l" rtl="0" eaLnBrk="0" fontAlgn="base" hangingPunct="0">
        <a:spcBef>
          <a:spcPct val="0"/>
        </a:spcBef>
        <a:spcAft>
          <a:spcPct val="0"/>
        </a:spcAft>
        <a:defRPr sz="4000">
          <a:solidFill>
            <a:schemeClr val="accent1"/>
          </a:solidFill>
          <a:latin typeface="Century Gothic" pitchFamily="34" charset="0"/>
        </a:defRPr>
      </a:lvl4pPr>
      <a:lvl5pPr algn="l" rtl="0" eaLnBrk="0" fontAlgn="base" hangingPunct="0">
        <a:spcBef>
          <a:spcPct val="0"/>
        </a:spcBef>
        <a:spcAft>
          <a:spcPct val="0"/>
        </a:spcAft>
        <a:defRPr sz="4000">
          <a:solidFill>
            <a:schemeClr val="accent1"/>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3050" algn="l" rtl="0" eaLnBrk="0" fontAlgn="base" hangingPunct="0">
        <a:spcBef>
          <a:spcPct val="20000"/>
        </a:spcBef>
        <a:spcAft>
          <a:spcPct val="0"/>
        </a:spcAft>
        <a:buClr>
          <a:schemeClr val="accent1"/>
        </a:buClr>
        <a:buSzPct val="76000"/>
        <a:buFont typeface="Wingdings 2" panose="05020102010507070707" pitchFamily="18" charset="2"/>
        <a:buChar char=""/>
        <a:defRPr sz="2400" kern="1200">
          <a:solidFill>
            <a:schemeClr val="tx2"/>
          </a:solidFill>
          <a:latin typeface="+mn-lt"/>
          <a:ea typeface="+mn-ea"/>
          <a:cs typeface="+mn-cs"/>
        </a:defRPr>
      </a:lvl1pPr>
      <a:lvl2pPr marL="639763" indent="-273050" algn="l" rtl="0" eaLnBrk="0" fontAlgn="base" hangingPunct="0">
        <a:spcBef>
          <a:spcPct val="20000"/>
        </a:spcBef>
        <a:spcAft>
          <a:spcPct val="0"/>
        </a:spcAft>
        <a:buClr>
          <a:schemeClr val="accent1"/>
        </a:buClr>
        <a:buSzPct val="76000"/>
        <a:buFont typeface="Wingdings 2" panose="05020102010507070707" pitchFamily="18" charset="2"/>
        <a:buChar char=""/>
        <a:defRPr sz="2200" kern="1200">
          <a:solidFill>
            <a:schemeClr val="tx2"/>
          </a:solidFill>
          <a:latin typeface="+mn-lt"/>
          <a:ea typeface="+mn-ea"/>
          <a:cs typeface="+mn-cs"/>
        </a:defRPr>
      </a:lvl2pPr>
      <a:lvl3pPr marL="914400" indent="-228600" algn="l" rtl="0" eaLnBrk="0" fontAlgn="base" hangingPunct="0">
        <a:spcBef>
          <a:spcPct val="20000"/>
        </a:spcBef>
        <a:spcAft>
          <a:spcPct val="0"/>
        </a:spcAft>
        <a:buClr>
          <a:schemeClr val="accent1"/>
        </a:buClr>
        <a:buSzPct val="76000"/>
        <a:buFont typeface="Wingdings 2" panose="05020102010507070707" pitchFamily="18" charset="2"/>
        <a:buChar char=""/>
        <a:defRPr sz="2000" kern="1200">
          <a:solidFill>
            <a:schemeClr val="tx2"/>
          </a:solidFill>
          <a:latin typeface="+mn-lt"/>
          <a:ea typeface="+mn-ea"/>
          <a:cs typeface="+mn-cs"/>
        </a:defRPr>
      </a:lvl3pPr>
      <a:lvl4pPr marL="1123950" indent="-228600" algn="l" rtl="0" eaLnBrk="0" fontAlgn="base" hangingPunct="0">
        <a:spcBef>
          <a:spcPct val="20000"/>
        </a:spcBef>
        <a:spcAft>
          <a:spcPct val="0"/>
        </a:spcAft>
        <a:buClr>
          <a:schemeClr val="accent1"/>
        </a:buClr>
        <a:buSzPct val="76000"/>
        <a:buFont typeface="Wingdings 2" panose="05020102010507070707" pitchFamily="18" charset="2"/>
        <a:buChar char=""/>
        <a:defRPr kern="1200">
          <a:solidFill>
            <a:schemeClr val="tx2"/>
          </a:solidFill>
          <a:latin typeface="+mn-lt"/>
          <a:ea typeface="+mn-ea"/>
          <a:cs typeface="+mn-cs"/>
        </a:defRPr>
      </a:lvl4pPr>
      <a:lvl5pPr marL="1325563" indent="-228600" algn="l" rtl="0" eaLnBrk="0" fontAlgn="base" hangingPunct="0">
        <a:spcBef>
          <a:spcPct val="20000"/>
        </a:spcBef>
        <a:spcAft>
          <a:spcPct val="0"/>
        </a:spcAft>
        <a:buClr>
          <a:schemeClr val="accent1"/>
        </a:buClr>
        <a:buSzPct val="76000"/>
        <a:buFont typeface="Wingdings 2" panose="05020102010507070707" pitchFamily="18" charset="2"/>
        <a:buChar char=""/>
        <a:defRPr sz="1600" kern="120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Calculation%20Booklet.66732283.pdf"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Calculation%20Booklet.66732283.pdf"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2050" name="Rectangle 2">
            <a:extLst>
              <a:ext uri="{FF2B5EF4-FFF2-40B4-BE49-F238E27FC236}">
                <a16:creationId xmlns:a16="http://schemas.microsoft.com/office/drawing/2014/main" id="{93F2389A-F553-4F4F-8740-25D2EABB19FB}"/>
              </a:ext>
            </a:extLst>
          </p:cNvPr>
          <p:cNvSpPr>
            <a:spLocks noGrp="1" noChangeArrowheads="1"/>
          </p:cNvSpPr>
          <p:nvPr>
            <p:ph type="ctrTitle"/>
          </p:nvPr>
        </p:nvSpPr>
        <p:spPr>
          <a:xfrm>
            <a:off x="1403350" y="2492375"/>
            <a:ext cx="6400800" cy="2273300"/>
          </a:xfrm>
          <a:ln>
            <a:solidFill>
              <a:schemeClr val="tx1"/>
            </a:solidFill>
          </a:ln>
        </p:spPr>
        <p:txBody>
          <a:bodyPr rtlCol="0">
            <a:normAutofit fontScale="90000"/>
          </a:bodyPr>
          <a:lstStyle/>
          <a:p>
            <a:pPr eaLnBrk="1" fontAlgn="auto" hangingPunct="1">
              <a:spcAft>
                <a:spcPts val="0"/>
              </a:spcAft>
              <a:defRPr/>
            </a:pPr>
            <a:br>
              <a:rPr lang="en-GB" sz="5400" dirty="0"/>
            </a:br>
            <a:br>
              <a:rPr lang="en-GB" sz="5400" dirty="0"/>
            </a:br>
            <a:br>
              <a:rPr lang="en-GB" sz="5400" dirty="0"/>
            </a:br>
            <a:r>
              <a:rPr lang="en-GB" sz="4800" dirty="0">
                <a:solidFill>
                  <a:schemeClr val="tx1"/>
                </a:solidFill>
                <a:latin typeface="+mn-lt"/>
                <a:cs typeface="Arial" pitchFamily="34" charset="0"/>
              </a:rPr>
              <a:t>Year 4</a:t>
            </a:r>
            <a:br>
              <a:rPr lang="en-GB" sz="4800" dirty="0">
                <a:solidFill>
                  <a:schemeClr val="tx1"/>
                </a:solidFill>
                <a:latin typeface="+mn-lt"/>
                <a:cs typeface="Arial" pitchFamily="34" charset="0"/>
              </a:rPr>
            </a:br>
            <a:r>
              <a:rPr lang="en-GB" sz="4800" dirty="0">
                <a:solidFill>
                  <a:schemeClr val="tx1"/>
                </a:solidFill>
                <a:latin typeface="+mn-lt"/>
                <a:cs typeface="Arial" pitchFamily="34" charset="0"/>
              </a:rPr>
              <a:t>Information for Parents</a:t>
            </a:r>
            <a:br>
              <a:rPr lang="en-GB" sz="4800" dirty="0">
                <a:solidFill>
                  <a:schemeClr val="tx1"/>
                </a:solidFill>
                <a:latin typeface="+mn-lt"/>
                <a:cs typeface="Arial" pitchFamily="34" charset="0"/>
              </a:rPr>
            </a:br>
            <a:r>
              <a:rPr lang="en-GB" sz="4800" dirty="0">
                <a:solidFill>
                  <a:schemeClr val="tx1"/>
                </a:solidFill>
                <a:latin typeface="+mn-lt"/>
                <a:cs typeface="Arial" pitchFamily="34" charset="0"/>
              </a:rPr>
              <a:t>and Carers</a:t>
            </a:r>
          </a:p>
        </p:txBody>
      </p:sp>
      <p:pic>
        <p:nvPicPr>
          <p:cNvPr id="7171" name="Picture 8" descr="http://www.williamhildyard.lincs.sch.uk/New%20logo%20small.png">
            <a:extLst>
              <a:ext uri="{FF2B5EF4-FFF2-40B4-BE49-F238E27FC236}">
                <a16:creationId xmlns:a16="http://schemas.microsoft.com/office/drawing/2014/main" id="{849F961E-1B41-4F24-BB0B-D1BC3D731BCF}"/>
              </a:ext>
            </a:extLst>
          </p:cNvPr>
          <p:cNvPicPr>
            <a:picLocks noChangeAspect="1" noChangeArrowheads="1"/>
          </p:cNvPicPr>
          <p:nvPr/>
        </p:nvPicPr>
        <p:blipFill>
          <a:blip r:embed="rId2">
            <a:clrChange>
              <a:clrFrom>
                <a:srgbClr val="FFF500"/>
              </a:clrFrom>
              <a:clrTo>
                <a:srgbClr val="FFF500">
                  <a:alpha val="0"/>
                </a:srgbClr>
              </a:clrTo>
            </a:clrChange>
            <a:extLst>
              <a:ext uri="{28A0092B-C50C-407E-A947-70E740481C1C}">
                <a14:useLocalDpi xmlns:a14="http://schemas.microsoft.com/office/drawing/2010/main" val="0"/>
              </a:ext>
            </a:extLst>
          </a:blip>
          <a:srcRect/>
          <a:stretch>
            <a:fillRect/>
          </a:stretch>
        </p:blipFill>
        <p:spPr bwMode="auto">
          <a:xfrm>
            <a:off x="5580063" y="0"/>
            <a:ext cx="1728787" cy="274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2A56B9-5E00-4134-9AB7-BCF0FF4BB9BE}"/>
              </a:ext>
            </a:extLst>
          </p:cNvPr>
          <p:cNvSpPr txBox="1"/>
          <p:nvPr/>
        </p:nvSpPr>
        <p:spPr>
          <a:xfrm>
            <a:off x="4763" y="908050"/>
            <a:ext cx="8928100" cy="4093428"/>
          </a:xfrm>
          <a:prstGeom prst="rect">
            <a:avLst/>
          </a:prstGeom>
          <a:noFill/>
        </p:spPr>
        <p:txBody>
          <a:bodyPr>
            <a:spAutoFit/>
          </a:bodyPr>
          <a:lstStyle/>
          <a:p>
            <a:pPr algn="ctr">
              <a:defRPr/>
            </a:pPr>
            <a:r>
              <a:rPr lang="en-GB" sz="3600" b="1" u="sng" dirty="0">
                <a:latin typeface="+mn-lt"/>
              </a:rPr>
              <a:t>Staff working in Year 4</a:t>
            </a:r>
            <a:endParaRPr lang="en-GB" sz="3600" u="sng" dirty="0">
              <a:latin typeface="+mn-lt"/>
            </a:endParaRPr>
          </a:p>
          <a:p>
            <a:pPr algn="ctr">
              <a:defRPr/>
            </a:pPr>
            <a:r>
              <a:rPr lang="en-GB" sz="2800" b="1" dirty="0">
                <a:latin typeface="+mn-lt"/>
              </a:rPr>
              <a:t>Mr Ramsay</a:t>
            </a:r>
            <a:endParaRPr lang="en-GB" sz="2800" dirty="0">
              <a:latin typeface="+mn-lt"/>
            </a:endParaRPr>
          </a:p>
          <a:p>
            <a:pPr algn="ctr">
              <a:defRPr/>
            </a:pPr>
            <a:endParaRPr lang="en-GB" sz="2800" dirty="0">
              <a:latin typeface="+mn-lt"/>
            </a:endParaRPr>
          </a:p>
          <a:p>
            <a:pPr algn="ctr">
              <a:defRPr/>
            </a:pPr>
            <a:r>
              <a:rPr lang="en-GB" sz="2800" b="1" dirty="0">
                <a:latin typeface="+mn-lt"/>
              </a:rPr>
              <a:t>PPA Cover </a:t>
            </a:r>
            <a:r>
              <a:rPr lang="en-GB" sz="2800" dirty="0">
                <a:latin typeface="+mn-lt"/>
              </a:rPr>
              <a:t>(Wednesday PM)</a:t>
            </a:r>
          </a:p>
          <a:p>
            <a:pPr algn="ctr">
              <a:defRPr/>
            </a:pPr>
            <a:r>
              <a:rPr lang="en-GB" sz="2800" b="1" dirty="0">
                <a:latin typeface="+mn-lt"/>
              </a:rPr>
              <a:t>Mrs </a:t>
            </a:r>
            <a:r>
              <a:rPr lang="en-GB" sz="2800" b="1">
                <a:latin typeface="+mn-lt"/>
              </a:rPr>
              <a:t>Snart </a:t>
            </a:r>
            <a:r>
              <a:rPr lang="en-GB" sz="2800">
                <a:latin typeface="+mn-lt"/>
              </a:rPr>
              <a:t>( </a:t>
            </a:r>
            <a:r>
              <a:rPr lang="en-GB" sz="2800" dirty="0">
                <a:latin typeface="+mn-lt"/>
              </a:rPr>
              <a:t>Music)</a:t>
            </a:r>
          </a:p>
          <a:p>
            <a:pPr algn="ctr">
              <a:defRPr/>
            </a:pPr>
            <a:r>
              <a:rPr lang="en-GB" sz="2800" b="1" dirty="0">
                <a:latin typeface="+mn-lt"/>
              </a:rPr>
              <a:t>Mr Troth </a:t>
            </a:r>
            <a:r>
              <a:rPr lang="en-GB" sz="2800" dirty="0">
                <a:latin typeface="+mn-lt"/>
              </a:rPr>
              <a:t>(PE)</a:t>
            </a:r>
          </a:p>
          <a:p>
            <a:pPr algn="ctr">
              <a:defRPr/>
            </a:pPr>
            <a:endParaRPr lang="en-GB" sz="2800" b="1" dirty="0">
              <a:latin typeface="+mn-lt"/>
            </a:endParaRPr>
          </a:p>
          <a:p>
            <a:pPr algn="ctr">
              <a:defRPr/>
            </a:pPr>
            <a:r>
              <a:rPr lang="en-GB" sz="2800" b="1" dirty="0">
                <a:latin typeface="+mn-lt"/>
              </a:rPr>
              <a:t> </a:t>
            </a:r>
            <a:r>
              <a:rPr lang="en-GB" sz="2800" dirty="0">
                <a:latin typeface="+mn-lt"/>
              </a:rPr>
              <a:t>– Teaching Assistant</a:t>
            </a:r>
          </a:p>
          <a:p>
            <a:pPr algn="ctr">
              <a:defRPr/>
            </a:pPr>
            <a:r>
              <a:rPr lang="en-GB" sz="2800" dirty="0">
                <a:latin typeface="+mn-lt"/>
              </a:rPr>
              <a:t>Mrs Allen</a:t>
            </a:r>
          </a:p>
        </p:txBody>
      </p:sp>
    </p:spTree>
  </p:cSld>
  <p:clrMapOvr>
    <a:masterClrMapping/>
  </p:clrMapOvr>
  <p:transition advTm="25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5CA33245-B596-4CD5-87A1-128DCE2202D5}"/>
              </a:ext>
            </a:extLst>
          </p:cNvPr>
          <p:cNvSpPr>
            <a:spLocks noGrp="1"/>
          </p:cNvSpPr>
          <p:nvPr>
            <p:ph idx="1"/>
          </p:nvPr>
        </p:nvSpPr>
        <p:spPr>
          <a:xfrm>
            <a:off x="611188" y="765175"/>
            <a:ext cx="7921625" cy="5067300"/>
          </a:xfrm>
        </p:spPr>
        <p:txBody>
          <a:bodyPr/>
          <a:lstStyle/>
          <a:p>
            <a:pPr marL="69850" indent="0" algn="ctr">
              <a:buFont typeface="Wingdings 2" panose="05020102010507070707" pitchFamily="18" charset="2"/>
              <a:buNone/>
            </a:pPr>
            <a:r>
              <a:rPr lang="en-GB" altLang="en-US" b="1" u="sng" dirty="0"/>
              <a:t>Worship</a:t>
            </a:r>
          </a:p>
          <a:p>
            <a:pPr marL="69850" indent="0">
              <a:buFont typeface="Wingdings 2" panose="05020102010507070707" pitchFamily="18" charset="2"/>
              <a:buNone/>
            </a:pPr>
            <a:endParaRPr lang="en-GB" altLang="en-US" dirty="0"/>
          </a:p>
          <a:p>
            <a:pPr marL="69850" indent="0">
              <a:buFont typeface="Wingdings 2" panose="05020102010507070707" pitchFamily="18" charset="2"/>
              <a:buNone/>
            </a:pPr>
            <a:r>
              <a:rPr lang="en-GB" altLang="en-US" sz="2200" dirty="0"/>
              <a:t>Worship will take place every day at 8:50am in the school hall. This will be led by different staff members, as well as representatives from St. </a:t>
            </a:r>
            <a:r>
              <a:rPr lang="en-GB" altLang="en-US" sz="2200" dirty="0" err="1"/>
              <a:t>Guthlac’s</a:t>
            </a:r>
            <a:r>
              <a:rPr lang="en-GB" altLang="en-US" sz="2200" dirty="0"/>
              <a:t> Church. </a:t>
            </a:r>
          </a:p>
          <a:p>
            <a:pPr marL="69850" indent="0">
              <a:buFont typeface="Wingdings 2" panose="05020102010507070707" pitchFamily="18" charset="2"/>
              <a:buNone/>
            </a:pPr>
            <a:r>
              <a:rPr lang="en-GB" altLang="en-US" sz="2200" dirty="0"/>
              <a:t>Merit worships take place on Monday mornings to celebrate individual children’s work and birthday celebrations are held on Thursdays. </a:t>
            </a:r>
          </a:p>
        </p:txBody>
      </p:sp>
      <p:pic>
        <p:nvPicPr>
          <p:cNvPr id="10243" name="Picture 2" descr="The Most Repeated Verse in the Bible | Desiring God">
            <a:extLst>
              <a:ext uri="{FF2B5EF4-FFF2-40B4-BE49-F238E27FC236}">
                <a16:creationId xmlns:a16="http://schemas.microsoft.com/office/drawing/2014/main" id="{F320EDDA-E717-4CBD-BEA1-2F63F4BBBF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4437063"/>
            <a:ext cx="1820862"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 descr="Wooden Cross. Plain wood cross. Holy Land wood cross.Olive Wood ...">
            <a:extLst>
              <a:ext uri="{FF2B5EF4-FFF2-40B4-BE49-F238E27FC236}">
                <a16:creationId xmlns:a16="http://schemas.microsoft.com/office/drawing/2014/main" id="{8F866E69-CD92-4DB3-A202-05C9D54145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5925" y="4356100"/>
            <a:ext cx="69215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4" descr="100+ Candle Pictures | Download Free Images &amp; Stock Photos on Unsplash">
            <a:extLst>
              <a:ext uri="{FF2B5EF4-FFF2-40B4-BE49-F238E27FC236}">
                <a16:creationId xmlns:a16="http://schemas.microsoft.com/office/drawing/2014/main" id="{EA29950D-74C7-47D4-9646-9A37BC17F3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0150" y="4405313"/>
            <a:ext cx="1581150"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4">
            <a:extLst>
              <a:ext uri="{FF2B5EF4-FFF2-40B4-BE49-F238E27FC236}">
                <a16:creationId xmlns:a16="http://schemas.microsoft.com/office/drawing/2014/main" id="{9AC775F4-AAC6-4DA8-A8B6-E66C91914F8A}"/>
              </a:ext>
            </a:extLst>
          </p:cNvPr>
          <p:cNvSpPr txBox="1">
            <a:spLocks noChangeArrowheads="1"/>
          </p:cNvSpPr>
          <p:nvPr/>
        </p:nvSpPr>
        <p:spPr bwMode="auto">
          <a:xfrm>
            <a:off x="1042988" y="1027113"/>
            <a:ext cx="7024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rm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Aft>
                <a:spcPts val="600"/>
              </a:spcAft>
            </a:pPr>
            <a:r>
              <a:rPr lang="en-US" altLang="en-US" sz="4000" kern="1200">
                <a:solidFill>
                  <a:schemeClr val="accent1"/>
                </a:solidFill>
                <a:latin typeface="+mj-lt"/>
                <a:ea typeface="+mj-ea"/>
                <a:cs typeface="+mj-cs"/>
              </a:rPr>
              <a:t>Year 4 Timetable:</a:t>
            </a:r>
          </a:p>
        </p:txBody>
      </p:sp>
      <p:pic>
        <p:nvPicPr>
          <p:cNvPr id="3" name="Picture 2">
            <a:extLst>
              <a:ext uri="{FF2B5EF4-FFF2-40B4-BE49-F238E27FC236}">
                <a16:creationId xmlns:a16="http://schemas.microsoft.com/office/drawing/2014/main" id="{EA0EF604-08E1-0AD7-924C-4E5AD3B953E6}"/>
              </a:ext>
            </a:extLst>
          </p:cNvPr>
          <p:cNvPicPr>
            <a:picLocks noChangeAspect="1"/>
          </p:cNvPicPr>
          <p:nvPr/>
        </p:nvPicPr>
        <p:blipFill>
          <a:blip r:embed="rId3"/>
          <a:stretch>
            <a:fillRect/>
          </a:stretch>
        </p:blipFill>
        <p:spPr>
          <a:xfrm>
            <a:off x="1042988" y="2502627"/>
            <a:ext cx="6777037" cy="3151321"/>
          </a:xfrm>
          <a:prstGeom prst="rect">
            <a:avLst/>
          </a:prstGeom>
          <a:noFill/>
        </p:spPr>
      </p:pic>
    </p:spTree>
  </p:cSld>
  <p:clrMapOvr>
    <a:masterClrMapping/>
  </p:clrMapOvr>
  <p:transition advTm="25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D7E487B-FFF2-4721-BFD2-78F95AB673E2}"/>
              </a:ext>
            </a:extLst>
          </p:cNvPr>
          <p:cNvSpPr txBox="1"/>
          <p:nvPr/>
        </p:nvSpPr>
        <p:spPr>
          <a:xfrm>
            <a:off x="323850" y="476250"/>
            <a:ext cx="8208963" cy="954088"/>
          </a:xfrm>
          <a:prstGeom prst="rect">
            <a:avLst/>
          </a:prstGeom>
          <a:noFill/>
        </p:spPr>
        <p:txBody>
          <a:bodyPr>
            <a:spAutoFit/>
          </a:bodyPr>
          <a:lstStyle/>
          <a:p>
            <a:pPr>
              <a:defRPr/>
            </a:pPr>
            <a:endParaRPr lang="en-GB" sz="2800" b="1" dirty="0">
              <a:latin typeface="+mn-lt"/>
            </a:endParaRPr>
          </a:p>
          <a:p>
            <a:pPr>
              <a:defRPr/>
            </a:pPr>
            <a:endParaRPr lang="en-GB" sz="2800" b="1" dirty="0">
              <a:latin typeface="+mn-lt"/>
            </a:endParaRPr>
          </a:p>
        </p:txBody>
      </p:sp>
      <p:sp>
        <p:nvSpPr>
          <p:cNvPr id="4" name="Rectangle 3">
            <a:extLst>
              <a:ext uri="{FF2B5EF4-FFF2-40B4-BE49-F238E27FC236}">
                <a16:creationId xmlns:a16="http://schemas.microsoft.com/office/drawing/2014/main" id="{1170AB8A-62EC-45DA-8151-F646FA7A5EA5}"/>
              </a:ext>
            </a:extLst>
          </p:cNvPr>
          <p:cNvSpPr/>
          <p:nvPr/>
        </p:nvSpPr>
        <p:spPr>
          <a:xfrm>
            <a:off x="395288" y="896938"/>
            <a:ext cx="8353425" cy="4401205"/>
          </a:xfrm>
          <a:prstGeom prst="rect">
            <a:avLst/>
          </a:prstGeom>
        </p:spPr>
        <p:txBody>
          <a:bodyPr>
            <a:spAutoFit/>
          </a:bodyPr>
          <a:lstStyle/>
          <a:p>
            <a:pPr algn="ctr">
              <a:defRPr/>
            </a:pPr>
            <a:r>
              <a:rPr lang="en-GB" sz="2800" b="1" u="sng" dirty="0">
                <a:latin typeface="+mj-lt"/>
              </a:rPr>
              <a:t>What are the themes in Year 4?</a:t>
            </a:r>
          </a:p>
          <a:p>
            <a:pPr>
              <a:defRPr/>
            </a:pPr>
            <a:endParaRPr lang="en-GB" sz="2800" b="1" dirty="0">
              <a:latin typeface="+mj-lt"/>
            </a:endParaRPr>
          </a:p>
          <a:p>
            <a:pPr marL="457200" indent="-457200">
              <a:buFont typeface="Arial" panose="020B0604020202020204" pitchFamily="34" charset="0"/>
              <a:buChar char="•"/>
              <a:defRPr/>
            </a:pPr>
            <a:r>
              <a:rPr lang="en-GB" sz="2800" dirty="0"/>
              <a:t>Term 1  - Why are rainforests important to us?</a:t>
            </a:r>
          </a:p>
          <a:p>
            <a:pPr>
              <a:buFont typeface="Arial" pitchFamily="34" charset="0"/>
              <a:buChar char="•"/>
              <a:defRPr/>
            </a:pPr>
            <a:r>
              <a:rPr lang="en-GB" sz="2800" dirty="0"/>
              <a:t>   Term 2 – The Mayan civilisation</a:t>
            </a:r>
          </a:p>
          <a:p>
            <a:pPr>
              <a:buFont typeface="Arial" pitchFamily="34" charset="0"/>
              <a:buChar char="•"/>
              <a:defRPr/>
            </a:pPr>
            <a:r>
              <a:rPr lang="en-GB" sz="2800" dirty="0"/>
              <a:t>   Term 3 – How have children’s lives changed</a:t>
            </a:r>
          </a:p>
          <a:p>
            <a:pPr>
              <a:buFont typeface="Arial" pitchFamily="34" charset="0"/>
              <a:buChar char="•"/>
              <a:defRPr/>
            </a:pPr>
            <a:r>
              <a:rPr lang="en-GB" sz="2800" dirty="0"/>
              <a:t>   Term 4 – Where does our food come from?</a:t>
            </a:r>
          </a:p>
          <a:p>
            <a:pPr>
              <a:buFont typeface="Arial" pitchFamily="34" charset="0"/>
              <a:buChar char="•"/>
              <a:defRPr/>
            </a:pPr>
            <a:r>
              <a:rPr lang="en-GB" sz="2800" dirty="0"/>
              <a:t>   Term 5 – Invaders and settlers</a:t>
            </a:r>
          </a:p>
          <a:p>
            <a:pPr>
              <a:buFont typeface="Arial" pitchFamily="34" charset="0"/>
              <a:buChar char="•"/>
              <a:defRPr/>
            </a:pPr>
            <a:r>
              <a:rPr lang="en-GB" sz="2800" dirty="0"/>
              <a:t>   Term 6 – What are rivers and how are they used?</a:t>
            </a:r>
          </a:p>
          <a:p>
            <a:pPr>
              <a:defRPr/>
            </a:pPr>
            <a:r>
              <a:rPr lang="en-GB" sz="2800" dirty="0">
                <a:latin typeface="+mj-lt"/>
              </a:rPr>
              <a:t>                        </a:t>
            </a:r>
          </a:p>
        </p:txBody>
      </p:sp>
    </p:spTree>
    <p:extLst>
      <p:ext uri="{BB962C8B-B14F-4D97-AF65-F5344CB8AC3E}">
        <p14:creationId xmlns:p14="http://schemas.microsoft.com/office/powerpoint/2010/main" val="1726251118"/>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BAD1C5F-3AEB-443D-A493-39703D5D605C}"/>
              </a:ext>
            </a:extLst>
          </p:cNvPr>
          <p:cNvSpPr txBox="1"/>
          <p:nvPr/>
        </p:nvSpPr>
        <p:spPr>
          <a:xfrm>
            <a:off x="539750" y="733425"/>
            <a:ext cx="8208963" cy="6654800"/>
          </a:xfrm>
          <a:prstGeom prst="rect">
            <a:avLst/>
          </a:prstGeom>
          <a:noFill/>
        </p:spPr>
        <p:txBody>
          <a:bodyPr>
            <a:spAutoFit/>
          </a:bodyPr>
          <a:lstStyle/>
          <a:p>
            <a:pPr algn="ctr">
              <a:defRPr/>
            </a:pPr>
            <a:r>
              <a:rPr lang="en-GB" sz="2800" dirty="0">
                <a:latin typeface="+mn-lt"/>
              </a:rPr>
              <a:t>The children will be working on the Year 4 standards in the National Curriculum.</a:t>
            </a:r>
          </a:p>
          <a:p>
            <a:pPr>
              <a:defRPr/>
            </a:pPr>
            <a:endParaRPr lang="en-GB" sz="2800" b="1" u="sng" dirty="0">
              <a:latin typeface="+mj-lt"/>
            </a:endParaRPr>
          </a:p>
          <a:p>
            <a:pPr marL="495300" indent="-495300">
              <a:lnSpc>
                <a:spcPct val="80000"/>
              </a:lnSpc>
              <a:defRPr/>
            </a:pPr>
            <a:r>
              <a:rPr lang="en-GB" sz="2800" b="1" u="sng" dirty="0">
                <a:latin typeface="+mj-lt"/>
              </a:rPr>
              <a:t>How do we judge how well your children are progressing?</a:t>
            </a:r>
          </a:p>
          <a:p>
            <a:pPr marL="495300" indent="-495300">
              <a:lnSpc>
                <a:spcPct val="80000"/>
              </a:lnSpc>
              <a:defRPr/>
            </a:pPr>
            <a:endParaRPr lang="en-GB" sz="2800" b="1" u="sng" dirty="0">
              <a:latin typeface="+mj-lt"/>
            </a:endParaRPr>
          </a:p>
          <a:p>
            <a:pPr marL="495300" indent="-495300">
              <a:lnSpc>
                <a:spcPct val="80000"/>
              </a:lnSpc>
              <a:buFont typeface="Arial" pitchFamily="34" charset="0"/>
              <a:buChar char="•"/>
              <a:defRPr/>
            </a:pPr>
            <a:r>
              <a:rPr lang="en-GB" sz="2600" dirty="0">
                <a:latin typeface="+mj-lt"/>
              </a:rPr>
              <a:t>Sharing learning objectives and success criteria together. </a:t>
            </a:r>
          </a:p>
          <a:p>
            <a:pPr marL="495300" indent="-495300">
              <a:lnSpc>
                <a:spcPct val="80000"/>
              </a:lnSpc>
              <a:buFont typeface="Arial" pitchFamily="34" charset="0"/>
              <a:buChar char="•"/>
              <a:defRPr/>
            </a:pPr>
            <a:r>
              <a:rPr lang="en-GB" sz="2600" dirty="0">
                <a:latin typeface="+mj-lt"/>
              </a:rPr>
              <a:t>Questioning</a:t>
            </a:r>
          </a:p>
          <a:p>
            <a:pPr marL="495300" indent="-495300">
              <a:lnSpc>
                <a:spcPct val="80000"/>
              </a:lnSpc>
              <a:buFont typeface="Arial" pitchFamily="34" charset="0"/>
              <a:buChar char="•"/>
              <a:defRPr/>
            </a:pPr>
            <a:r>
              <a:rPr lang="en-GB" sz="2600" dirty="0">
                <a:latin typeface="+mj-lt"/>
              </a:rPr>
              <a:t>Partners/Small group work</a:t>
            </a:r>
          </a:p>
          <a:p>
            <a:pPr marL="495300" indent="-495300">
              <a:lnSpc>
                <a:spcPct val="80000"/>
              </a:lnSpc>
              <a:buFont typeface="Arial" pitchFamily="34" charset="0"/>
              <a:buChar char="•"/>
              <a:defRPr/>
            </a:pPr>
            <a:r>
              <a:rPr lang="en-GB" sz="2600" dirty="0">
                <a:latin typeface="+mj-lt"/>
              </a:rPr>
              <a:t>Self evaluation</a:t>
            </a:r>
          </a:p>
          <a:p>
            <a:pPr marL="495300" indent="-495300">
              <a:lnSpc>
                <a:spcPct val="80000"/>
              </a:lnSpc>
              <a:buFont typeface="Arial" pitchFamily="34" charset="0"/>
              <a:buChar char="•"/>
              <a:defRPr/>
            </a:pPr>
            <a:r>
              <a:rPr lang="en-GB" sz="2600" dirty="0">
                <a:latin typeface="+mj-lt"/>
              </a:rPr>
              <a:t>TASC </a:t>
            </a:r>
            <a:r>
              <a:rPr lang="en-GB" sz="2000" dirty="0">
                <a:latin typeface="+mj-lt"/>
              </a:rPr>
              <a:t>/ </a:t>
            </a:r>
            <a:r>
              <a:rPr lang="en-GB" sz="2600" dirty="0">
                <a:latin typeface="+mj-lt"/>
              </a:rPr>
              <a:t>Using and Applying</a:t>
            </a:r>
          </a:p>
          <a:p>
            <a:pPr marL="495300" indent="-495300">
              <a:lnSpc>
                <a:spcPct val="80000"/>
              </a:lnSpc>
              <a:buFont typeface="Arial" pitchFamily="34" charset="0"/>
              <a:buChar char="•"/>
              <a:defRPr/>
            </a:pPr>
            <a:r>
              <a:rPr lang="en-GB" sz="2600" dirty="0">
                <a:latin typeface="+mj-lt"/>
              </a:rPr>
              <a:t>Guided groups</a:t>
            </a:r>
          </a:p>
          <a:p>
            <a:pPr marL="495300" indent="-495300">
              <a:lnSpc>
                <a:spcPct val="80000"/>
              </a:lnSpc>
              <a:buFont typeface="Arial" pitchFamily="34" charset="0"/>
              <a:buChar char="•"/>
              <a:defRPr/>
            </a:pPr>
            <a:r>
              <a:rPr lang="en-GB" sz="2600" dirty="0">
                <a:latin typeface="+mj-lt"/>
              </a:rPr>
              <a:t>Recorded work</a:t>
            </a:r>
          </a:p>
          <a:p>
            <a:pPr marL="495300" indent="-495300">
              <a:lnSpc>
                <a:spcPct val="80000"/>
              </a:lnSpc>
              <a:buFont typeface="Arial" pitchFamily="34" charset="0"/>
              <a:buChar char="•"/>
              <a:defRPr/>
            </a:pPr>
            <a:r>
              <a:rPr lang="en-GB" sz="2600" dirty="0">
                <a:latin typeface="+mj-lt"/>
              </a:rPr>
              <a:t>Summative assessment</a:t>
            </a:r>
          </a:p>
          <a:p>
            <a:pPr algn="r">
              <a:lnSpc>
                <a:spcPct val="80000"/>
              </a:lnSpc>
              <a:defRPr/>
            </a:pPr>
            <a:r>
              <a:rPr lang="en-GB" sz="1400" b="1" dirty="0">
                <a:latin typeface="Arial" charset="0"/>
              </a:rPr>
              <a:t>Thinking actively in a social context      </a:t>
            </a:r>
            <a:endParaRPr lang="en-GB" sz="1400" b="1" dirty="0">
              <a:latin typeface="+mj-lt"/>
            </a:endParaRPr>
          </a:p>
          <a:p>
            <a:pPr>
              <a:lnSpc>
                <a:spcPct val="80000"/>
              </a:lnSpc>
              <a:defRPr/>
            </a:pPr>
            <a:endParaRPr lang="en-GB" sz="2600" dirty="0">
              <a:latin typeface="+mj-lt"/>
            </a:endParaRPr>
          </a:p>
          <a:p>
            <a:pPr>
              <a:defRPr/>
            </a:pPr>
            <a:endParaRPr lang="en-GB" sz="2800" b="1" dirty="0">
              <a:latin typeface="+mn-lt"/>
            </a:endParaRPr>
          </a:p>
          <a:p>
            <a:pPr>
              <a:defRPr/>
            </a:pPr>
            <a:endParaRPr lang="en-GB" sz="2800" b="1" dirty="0">
              <a:latin typeface="+mn-lt"/>
            </a:endParaRPr>
          </a:p>
        </p:txBody>
      </p:sp>
      <p:pic>
        <p:nvPicPr>
          <p:cNvPr id="6147" name="Picture 3" descr="http://www.tascwheel.com/static/634334706217674883/images/wheel-plain.jpg">
            <a:extLst>
              <a:ext uri="{FF2B5EF4-FFF2-40B4-BE49-F238E27FC236}">
                <a16:creationId xmlns:a16="http://schemas.microsoft.com/office/drawing/2014/main" id="{FB080DB0-252E-4214-BCA6-9AAF5A835F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5525" y="3357563"/>
            <a:ext cx="2373313"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D24900F6-CD9C-4740-BFFA-DA2010B11FD4}"/>
              </a:ext>
            </a:extLst>
          </p:cNvPr>
          <p:cNvSpPr>
            <a:spLocks noGrp="1"/>
          </p:cNvSpPr>
          <p:nvPr>
            <p:ph type="title"/>
          </p:nvPr>
        </p:nvSpPr>
        <p:spPr>
          <a:xfrm>
            <a:off x="468313" y="404813"/>
            <a:ext cx="7024687" cy="673100"/>
          </a:xfrm>
        </p:spPr>
        <p:txBody>
          <a:bodyPr/>
          <a:lstStyle/>
          <a:p>
            <a:r>
              <a:rPr lang="en-GB" altLang="en-US" b="1" u="sng">
                <a:solidFill>
                  <a:schemeClr val="tx1"/>
                </a:solidFill>
              </a:rPr>
              <a:t>Maths:</a:t>
            </a:r>
            <a:endParaRPr lang="en-GB" altLang="en-US">
              <a:solidFill>
                <a:schemeClr val="tx1"/>
              </a:solidFill>
            </a:endParaRPr>
          </a:p>
        </p:txBody>
      </p:sp>
      <p:sp>
        <p:nvSpPr>
          <p:cNvPr id="16388" name="TextBox 4">
            <a:extLst>
              <a:ext uri="{FF2B5EF4-FFF2-40B4-BE49-F238E27FC236}">
                <a16:creationId xmlns:a16="http://schemas.microsoft.com/office/drawing/2014/main" id="{4890FC56-235C-4EC8-8F2F-5B6B075A92D4}"/>
              </a:ext>
            </a:extLst>
          </p:cNvPr>
          <p:cNvSpPr txBox="1">
            <a:spLocks noChangeArrowheads="1"/>
          </p:cNvSpPr>
          <p:nvPr/>
        </p:nvSpPr>
        <p:spPr bwMode="auto">
          <a:xfrm>
            <a:off x="468313" y="1077913"/>
            <a:ext cx="82073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dirty="0"/>
              <a:t>These are the areas that the children will work on during Year 4. </a:t>
            </a:r>
          </a:p>
        </p:txBody>
      </p:sp>
      <p:pic>
        <p:nvPicPr>
          <p:cNvPr id="3" name="Picture 2">
            <a:extLst>
              <a:ext uri="{FF2B5EF4-FFF2-40B4-BE49-F238E27FC236}">
                <a16:creationId xmlns:a16="http://schemas.microsoft.com/office/drawing/2014/main" id="{7831BBE1-A7C7-E866-6966-A3CF7E422821}"/>
              </a:ext>
            </a:extLst>
          </p:cNvPr>
          <p:cNvPicPr>
            <a:picLocks noChangeAspect="1"/>
          </p:cNvPicPr>
          <p:nvPr/>
        </p:nvPicPr>
        <p:blipFill>
          <a:blip r:embed="rId2"/>
          <a:stretch>
            <a:fillRect/>
          </a:stretch>
        </p:blipFill>
        <p:spPr>
          <a:xfrm>
            <a:off x="683568" y="1426321"/>
            <a:ext cx="7426423" cy="4795013"/>
          </a:xfrm>
          <a:prstGeom prst="rect">
            <a:avLst/>
          </a:prstGeom>
        </p:spPr>
      </p:pic>
    </p:spTree>
  </p:cSld>
  <p:clrMapOvr>
    <a:masterClrMapping/>
  </p:clrMapOvr>
  <p:transition advTm="25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8E89D80-075B-4F70-B515-981DF45DFB7F}"/>
              </a:ext>
            </a:extLst>
          </p:cNvPr>
          <p:cNvSpPr txBox="1"/>
          <p:nvPr/>
        </p:nvSpPr>
        <p:spPr>
          <a:xfrm>
            <a:off x="684213" y="692150"/>
            <a:ext cx="7921625" cy="2800350"/>
          </a:xfrm>
          <a:prstGeom prst="rect">
            <a:avLst/>
          </a:prstGeom>
          <a:noFill/>
        </p:spPr>
        <p:txBody>
          <a:bodyPr>
            <a:spAutoFit/>
          </a:bodyPr>
          <a:lstStyle/>
          <a:p>
            <a:pPr>
              <a:defRPr/>
            </a:pPr>
            <a:r>
              <a:rPr lang="en-GB" sz="2700" b="1" u="sng" dirty="0">
                <a:latin typeface="+mn-lt"/>
              </a:rPr>
              <a:t>Maths</a:t>
            </a:r>
          </a:p>
          <a:p>
            <a:pPr>
              <a:defRPr/>
            </a:pPr>
            <a:endParaRPr lang="en-GB" sz="2700" b="1" u="sng" dirty="0">
              <a:latin typeface="+mn-lt"/>
            </a:endParaRPr>
          </a:p>
          <a:p>
            <a:pPr>
              <a:defRPr/>
            </a:pPr>
            <a:r>
              <a:rPr lang="en-GB" sz="2700" dirty="0">
                <a:latin typeface="+mn-lt"/>
              </a:rPr>
              <a:t>For information on how we are teaching maths in school, please follow the link below. </a:t>
            </a:r>
          </a:p>
          <a:p>
            <a:pPr>
              <a:defRPr/>
            </a:pPr>
            <a:endParaRPr lang="en-GB" sz="2400" dirty="0">
              <a:latin typeface="Arial" charset="0"/>
            </a:endParaRPr>
          </a:p>
          <a:p>
            <a:pPr>
              <a:defRPr/>
            </a:pPr>
            <a:endParaRPr lang="en-GB" sz="2400" dirty="0">
              <a:latin typeface="Arial" charset="0"/>
            </a:endParaRPr>
          </a:p>
          <a:p>
            <a:pPr algn="ctr">
              <a:defRPr/>
            </a:pPr>
            <a:r>
              <a:rPr lang="en-GB" sz="2000" dirty="0">
                <a:latin typeface="Arial" charset="0"/>
              </a:rPr>
              <a:t>School website –&gt; Our Learning -&gt; Maths support</a:t>
            </a:r>
          </a:p>
        </p:txBody>
      </p:sp>
      <p:pic>
        <p:nvPicPr>
          <p:cNvPr id="8195" name="Picture 3">
            <a:hlinkClick r:id="rId2" action="ppaction://hlinkfile"/>
            <a:extLst>
              <a:ext uri="{FF2B5EF4-FFF2-40B4-BE49-F238E27FC236}">
                <a16:creationId xmlns:a16="http://schemas.microsoft.com/office/drawing/2014/main" id="{BEB2800E-EE4F-46AB-A1ED-EF8C929EBE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5146" t="18651" r="36638" b="11508"/>
          <a:stretch>
            <a:fillRect/>
          </a:stretch>
        </p:blipFill>
        <p:spPr bwMode="auto">
          <a:xfrm>
            <a:off x="3635375" y="3832225"/>
            <a:ext cx="1654175" cy="2305050"/>
          </a:xfrm>
          <a:prstGeom prst="rect">
            <a:avLst/>
          </a:prstGeom>
          <a:noFill/>
          <a:ln w="1587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cSld>
  <p:clrMapOvr>
    <a:masterClrMapping/>
  </p:clrMapOvr>
  <p:transition advTm="25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581A6A2-8526-4FA3-9C11-FEBED6ED12AF}"/>
              </a:ext>
            </a:extLst>
          </p:cNvPr>
          <p:cNvSpPr txBox="1"/>
          <p:nvPr/>
        </p:nvSpPr>
        <p:spPr>
          <a:xfrm>
            <a:off x="684213" y="692150"/>
            <a:ext cx="7921625" cy="3139321"/>
          </a:xfrm>
          <a:prstGeom prst="rect">
            <a:avLst/>
          </a:prstGeom>
          <a:noFill/>
        </p:spPr>
        <p:txBody>
          <a:bodyPr>
            <a:spAutoFit/>
          </a:bodyPr>
          <a:lstStyle/>
          <a:p>
            <a:pPr>
              <a:defRPr/>
            </a:pPr>
            <a:r>
              <a:rPr lang="en-GB" sz="2700" b="1" u="sng" dirty="0">
                <a:latin typeface="+mn-lt"/>
              </a:rPr>
              <a:t>Multiplication</a:t>
            </a:r>
          </a:p>
          <a:p>
            <a:pPr>
              <a:defRPr/>
            </a:pPr>
            <a:endParaRPr lang="en-GB" sz="2700" b="1" dirty="0">
              <a:latin typeface="+mn-lt"/>
            </a:endParaRPr>
          </a:p>
          <a:p>
            <a:pPr>
              <a:defRPr/>
            </a:pPr>
            <a:r>
              <a:rPr lang="en-GB" sz="2400" b="1" u="sng" dirty="0">
                <a:latin typeface="+mn-lt"/>
              </a:rPr>
              <a:t>TT </a:t>
            </a:r>
            <a:r>
              <a:rPr lang="en-GB" sz="2400" b="1" u="sng" dirty="0" err="1">
                <a:latin typeface="+mn-lt"/>
              </a:rPr>
              <a:t>Rockstars</a:t>
            </a:r>
            <a:r>
              <a:rPr lang="en-GB" sz="2400" b="1" u="sng" dirty="0">
                <a:latin typeface="+mn-lt"/>
              </a:rPr>
              <a:t>: </a:t>
            </a:r>
          </a:p>
          <a:p>
            <a:pPr>
              <a:defRPr/>
            </a:pPr>
            <a:endParaRPr lang="en-GB" b="1" dirty="0">
              <a:latin typeface="+mn-lt"/>
            </a:endParaRPr>
          </a:p>
          <a:p>
            <a:pPr>
              <a:defRPr/>
            </a:pPr>
            <a:r>
              <a:rPr lang="en-GB" dirty="0">
                <a:latin typeface="+mn-lt"/>
              </a:rPr>
              <a:t>Please use the Times Tables </a:t>
            </a:r>
            <a:r>
              <a:rPr lang="en-GB" dirty="0" err="1">
                <a:latin typeface="+mn-lt"/>
              </a:rPr>
              <a:t>Rockstars</a:t>
            </a:r>
            <a:r>
              <a:rPr lang="en-GB" dirty="0">
                <a:latin typeface="+mn-lt"/>
              </a:rPr>
              <a:t> app at home </a:t>
            </a:r>
          </a:p>
          <a:p>
            <a:pPr>
              <a:defRPr/>
            </a:pPr>
            <a:r>
              <a:rPr lang="en-GB" dirty="0">
                <a:latin typeface="+mn-lt"/>
              </a:rPr>
              <a:t>to support your child with learning their tables. </a:t>
            </a:r>
          </a:p>
          <a:p>
            <a:pPr>
              <a:defRPr/>
            </a:pPr>
            <a:endParaRPr lang="en-GB" dirty="0">
              <a:latin typeface="+mn-lt"/>
            </a:endParaRPr>
          </a:p>
          <a:p>
            <a:pPr>
              <a:defRPr/>
            </a:pPr>
            <a:endParaRPr lang="en-GB" sz="2400" dirty="0">
              <a:latin typeface="Arial" charset="0"/>
            </a:endParaRPr>
          </a:p>
          <a:p>
            <a:pPr>
              <a:defRPr/>
            </a:pPr>
            <a:endParaRPr lang="en-GB" sz="2400" dirty="0">
              <a:latin typeface="Arial" charset="0"/>
            </a:endParaRPr>
          </a:p>
        </p:txBody>
      </p:sp>
      <p:pic>
        <p:nvPicPr>
          <p:cNvPr id="19459" name="Picture 2">
            <a:extLst>
              <a:ext uri="{FF2B5EF4-FFF2-40B4-BE49-F238E27FC236}">
                <a16:creationId xmlns:a16="http://schemas.microsoft.com/office/drawing/2014/main" id="{1FD09F02-A6A7-4B81-80D9-196B537315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22371">
            <a:off x="6732588" y="823913"/>
            <a:ext cx="1141412" cy="1631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advTm="2500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095A0AA7-6DA8-452F-936B-D196E2702824}"/>
              </a:ext>
            </a:extLst>
          </p:cNvPr>
          <p:cNvSpPr>
            <a:spLocks noGrp="1"/>
          </p:cNvSpPr>
          <p:nvPr>
            <p:ph type="title"/>
          </p:nvPr>
        </p:nvSpPr>
        <p:spPr>
          <a:xfrm>
            <a:off x="468313" y="404813"/>
            <a:ext cx="7024687" cy="673100"/>
          </a:xfrm>
        </p:spPr>
        <p:txBody>
          <a:bodyPr/>
          <a:lstStyle/>
          <a:p>
            <a:r>
              <a:rPr lang="en-GB" altLang="en-US" b="1" u="sng">
                <a:solidFill>
                  <a:schemeClr val="tx1"/>
                </a:solidFill>
              </a:rPr>
              <a:t>Maths:</a:t>
            </a:r>
            <a:endParaRPr lang="en-GB" altLang="en-US">
              <a:solidFill>
                <a:schemeClr val="tx1"/>
              </a:solidFill>
            </a:endParaRPr>
          </a:p>
        </p:txBody>
      </p:sp>
      <p:sp>
        <p:nvSpPr>
          <p:cNvPr id="5" name="TextBox 4"/>
          <p:cNvSpPr txBox="1"/>
          <p:nvPr/>
        </p:nvSpPr>
        <p:spPr>
          <a:xfrm>
            <a:off x="468313" y="644525"/>
            <a:ext cx="8208962" cy="5740033"/>
          </a:xfrm>
          <a:prstGeom prst="rect">
            <a:avLst/>
          </a:prstGeom>
          <a:noFill/>
        </p:spPr>
        <p:txBody>
          <a:bodyPr>
            <a:spAutoFit/>
          </a:bodyPr>
          <a:lstStyle/>
          <a:p>
            <a:pPr>
              <a:defRPr/>
            </a:pPr>
            <a:r>
              <a:rPr lang="en-GB" sz="2700" b="1" dirty="0">
                <a:latin typeface="+mn-lt"/>
              </a:rPr>
              <a:t> </a:t>
            </a:r>
          </a:p>
          <a:p>
            <a:pPr marL="342900" indent="-342900">
              <a:buFontTx/>
              <a:buChar char="-"/>
              <a:defRPr/>
            </a:pPr>
            <a:r>
              <a:rPr lang="en-GB" sz="2000" dirty="0">
                <a:latin typeface="Arial" charset="0"/>
              </a:rPr>
              <a:t>Place value</a:t>
            </a:r>
          </a:p>
          <a:p>
            <a:pPr>
              <a:defRPr/>
            </a:pPr>
            <a:endParaRPr lang="en-GB" sz="2000" dirty="0">
              <a:latin typeface="Arial" charset="0"/>
            </a:endParaRPr>
          </a:p>
          <a:p>
            <a:pPr marL="342900" indent="-342900">
              <a:buFontTx/>
              <a:buChar char="-"/>
              <a:defRPr/>
            </a:pPr>
            <a:r>
              <a:rPr lang="en-GB" sz="2000" dirty="0">
                <a:latin typeface="Arial" charset="0"/>
              </a:rPr>
              <a:t>Addition and Subtraction- mental strategies and formal written methods</a:t>
            </a:r>
          </a:p>
          <a:p>
            <a:pPr marL="342900" indent="-342900">
              <a:buFontTx/>
              <a:buChar char="-"/>
              <a:defRPr/>
            </a:pPr>
            <a:endParaRPr lang="en-GB" sz="2000" dirty="0">
              <a:latin typeface="Arial" charset="0"/>
            </a:endParaRPr>
          </a:p>
          <a:p>
            <a:pPr marL="342900" indent="-342900">
              <a:buFontTx/>
              <a:buChar char="-"/>
              <a:defRPr/>
            </a:pPr>
            <a:r>
              <a:rPr lang="en-GB" sz="2000" dirty="0">
                <a:latin typeface="Arial" charset="0"/>
              </a:rPr>
              <a:t>Measurement, area</a:t>
            </a:r>
          </a:p>
          <a:p>
            <a:pPr marL="342900" indent="-342900">
              <a:buFontTx/>
              <a:buChar char="-"/>
              <a:defRPr/>
            </a:pPr>
            <a:endParaRPr lang="en-GB" sz="2000" dirty="0">
              <a:latin typeface="Arial" charset="0"/>
            </a:endParaRPr>
          </a:p>
          <a:p>
            <a:pPr marL="342900" indent="-342900">
              <a:buFontTx/>
              <a:buChar char="-"/>
              <a:defRPr/>
            </a:pPr>
            <a:r>
              <a:rPr lang="en-GB" sz="2000" dirty="0">
                <a:latin typeface="Arial" charset="0"/>
              </a:rPr>
              <a:t>Multiplication and Division – mental strategies and formal written methods</a:t>
            </a:r>
          </a:p>
          <a:p>
            <a:pPr marL="342900" indent="-342900">
              <a:buFontTx/>
              <a:buChar char="-"/>
              <a:defRPr/>
            </a:pPr>
            <a:endParaRPr lang="en-GB" sz="2000" dirty="0">
              <a:latin typeface="Arial" charset="0"/>
            </a:endParaRPr>
          </a:p>
          <a:p>
            <a:pPr marL="342900" indent="-342900">
              <a:buFontTx/>
              <a:buChar char="-"/>
              <a:defRPr/>
            </a:pPr>
            <a:r>
              <a:rPr lang="en-GB" sz="2000" dirty="0">
                <a:latin typeface="Arial" charset="0"/>
              </a:rPr>
              <a:t>Ongoing practice of mental maths and arithmetic in</a:t>
            </a:r>
          </a:p>
          <a:p>
            <a:pPr>
              <a:defRPr/>
            </a:pPr>
            <a:r>
              <a:rPr lang="en-GB" sz="2000" dirty="0">
                <a:latin typeface="Arial" charset="0"/>
              </a:rPr>
              <a:t> timed conditions.</a:t>
            </a:r>
            <a:br>
              <a:rPr lang="en-GB" sz="2000" dirty="0">
                <a:latin typeface="Arial" charset="0"/>
              </a:rPr>
            </a:br>
            <a:br>
              <a:rPr lang="en-GB" sz="2000" dirty="0">
                <a:latin typeface="Arial" charset="0"/>
              </a:rPr>
            </a:br>
            <a:r>
              <a:rPr lang="en-GB" sz="2000" dirty="0">
                <a:latin typeface="Arial" charset="0"/>
              </a:rPr>
              <a:t>- </a:t>
            </a:r>
            <a:r>
              <a:rPr lang="en-GB" sz="2000" dirty="0" err="1">
                <a:latin typeface="Arial" charset="0"/>
              </a:rPr>
              <a:t>Timestable</a:t>
            </a:r>
            <a:r>
              <a:rPr lang="en-GB" sz="2000" dirty="0">
                <a:latin typeface="Arial" charset="0"/>
              </a:rPr>
              <a:t> practice</a:t>
            </a:r>
          </a:p>
          <a:p>
            <a:pPr>
              <a:defRPr/>
            </a:pPr>
            <a:endParaRPr lang="en-GB" sz="2000" dirty="0">
              <a:latin typeface="Arial" charset="0"/>
            </a:endParaRPr>
          </a:p>
          <a:p>
            <a:pPr>
              <a:defRPr/>
            </a:pPr>
            <a:endParaRPr lang="en-GB" sz="2000" dirty="0">
              <a:latin typeface="Arial" charset="0"/>
            </a:endParaRPr>
          </a:p>
          <a:p>
            <a:pPr>
              <a:defRPr/>
            </a:pPr>
            <a:r>
              <a:rPr lang="en-GB" sz="2000" dirty="0">
                <a:latin typeface="Arial" charset="0"/>
              </a:rPr>
              <a:t>School website –&gt; Our Learning -&gt; Maths support</a:t>
            </a:r>
          </a:p>
        </p:txBody>
      </p:sp>
      <p:pic>
        <p:nvPicPr>
          <p:cNvPr id="6" name="Picture 3">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l="35146" t="18651" r="36638" b="11508"/>
          <a:stretch>
            <a:fillRect/>
          </a:stretch>
        </p:blipFill>
        <p:spPr bwMode="auto">
          <a:xfrm>
            <a:off x="6913563" y="4292600"/>
            <a:ext cx="1504950" cy="2097088"/>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13" end="1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692696"/>
            <a:ext cx="7632848" cy="4616648"/>
          </a:xfrm>
          <a:prstGeom prst="rect">
            <a:avLst/>
          </a:prstGeom>
        </p:spPr>
        <p:txBody>
          <a:bodyPr wrap="square">
            <a:spAutoFit/>
          </a:bodyPr>
          <a:lstStyle/>
          <a:p>
            <a:pPr>
              <a:defRPr/>
            </a:pPr>
            <a:r>
              <a:rPr lang="en-GB" sz="2400" b="1" u="sng" dirty="0"/>
              <a:t>English: Term 1</a:t>
            </a:r>
          </a:p>
          <a:p>
            <a:pPr>
              <a:defRPr/>
            </a:pPr>
            <a:endParaRPr lang="en-GB" dirty="0"/>
          </a:p>
          <a:p>
            <a:pPr>
              <a:defRPr/>
            </a:pPr>
            <a:r>
              <a:rPr lang="en-GB" dirty="0"/>
              <a:t>Active English – focus on spelling, grammar and punctuation</a:t>
            </a:r>
          </a:p>
          <a:p>
            <a:pPr>
              <a:defRPr/>
            </a:pPr>
            <a:endParaRPr lang="en-GB" dirty="0"/>
          </a:p>
          <a:p>
            <a:pPr>
              <a:defRPr/>
            </a:pPr>
            <a:r>
              <a:rPr lang="en-GB" b="1" dirty="0"/>
              <a:t>Focus text: Greta </a:t>
            </a:r>
            <a:r>
              <a:rPr lang="en-GB" b="1" dirty="0" err="1"/>
              <a:t>Thundberg</a:t>
            </a:r>
            <a:r>
              <a:rPr lang="en-GB" b="1" dirty="0"/>
              <a:t> biography and reports about rainforests</a:t>
            </a:r>
          </a:p>
          <a:p>
            <a:pPr>
              <a:defRPr/>
            </a:pPr>
            <a:endParaRPr lang="en-GB" dirty="0"/>
          </a:p>
          <a:p>
            <a:pPr>
              <a:defRPr/>
            </a:pPr>
            <a:r>
              <a:rPr lang="en-GB" dirty="0"/>
              <a:t>Text types and skills to be covered:</a:t>
            </a:r>
          </a:p>
          <a:p>
            <a:pPr>
              <a:defRPr/>
            </a:pPr>
            <a:endParaRPr lang="en-GB" dirty="0"/>
          </a:p>
          <a:p>
            <a:pPr>
              <a:defRPr/>
            </a:pPr>
            <a:r>
              <a:rPr lang="en-GB" dirty="0">
                <a:latin typeface="Arial" charset="0"/>
              </a:rPr>
              <a:t>-Formal report writing – gathering accurate and factual information for reports</a:t>
            </a:r>
          </a:p>
          <a:p>
            <a:pPr>
              <a:defRPr/>
            </a:pPr>
            <a:r>
              <a:rPr lang="en-GB" dirty="0">
                <a:latin typeface="Arial" charset="0"/>
              </a:rPr>
              <a:t>-Note taking etc.</a:t>
            </a:r>
          </a:p>
          <a:p>
            <a:pPr>
              <a:defRPr/>
            </a:pPr>
            <a:r>
              <a:rPr lang="en-GB" dirty="0">
                <a:latin typeface="Arial" charset="0"/>
              </a:rPr>
              <a:t>-Fact files -  On people , places and events.</a:t>
            </a:r>
          </a:p>
          <a:p>
            <a:pPr>
              <a:defRPr/>
            </a:pPr>
            <a:r>
              <a:rPr lang="en-GB" dirty="0">
                <a:latin typeface="Arial" charset="0"/>
              </a:rPr>
              <a:t>-Chronological writing .</a:t>
            </a:r>
          </a:p>
          <a:p>
            <a:pPr>
              <a:defRPr/>
            </a:pPr>
            <a:r>
              <a:rPr lang="en-GB" dirty="0">
                <a:latin typeface="Arial" charset="0"/>
              </a:rPr>
              <a:t>-Report and journalistic writing – use of formal and informal language.</a:t>
            </a:r>
          </a:p>
          <a:p>
            <a:pPr>
              <a:defRPr/>
            </a:pPr>
            <a:endParaRPr lang="en-GB" dirty="0">
              <a:latin typeface="Arial" charset="0"/>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8313" y="673100"/>
            <a:ext cx="8208962" cy="5248275"/>
          </a:xfrm>
          <a:prstGeom prst="rect">
            <a:avLst/>
          </a:prstGeom>
          <a:noFill/>
        </p:spPr>
        <p:txBody>
          <a:bodyPr>
            <a:spAutoFit/>
          </a:bodyPr>
          <a:lstStyle/>
          <a:p>
            <a:pPr>
              <a:defRPr/>
            </a:pPr>
            <a:r>
              <a:rPr lang="en-GB" sz="2700" b="1" u="sng" dirty="0">
                <a:latin typeface="+mn-lt"/>
              </a:rPr>
              <a:t>Writing expectations for Year 4</a:t>
            </a:r>
          </a:p>
          <a:p>
            <a:pPr marL="342900" indent="-342900">
              <a:buFont typeface="Arial" panose="020B0604020202020204" pitchFamily="34" charset="0"/>
              <a:buChar char="•"/>
              <a:defRPr/>
            </a:pPr>
            <a:r>
              <a:rPr lang="en-GB" sz="2000" dirty="0">
                <a:latin typeface="+mn-lt"/>
              </a:rPr>
              <a:t>Use a varying level of formality within writing</a:t>
            </a:r>
          </a:p>
          <a:p>
            <a:pPr marL="342900" indent="-342900">
              <a:buFont typeface="Arial" panose="020B0604020202020204" pitchFamily="34" charset="0"/>
              <a:buChar char="•"/>
              <a:defRPr/>
            </a:pPr>
            <a:r>
              <a:rPr lang="en-GB" sz="2000" dirty="0">
                <a:latin typeface="+mn-lt"/>
              </a:rPr>
              <a:t>Use paragraphs to organise ideas</a:t>
            </a:r>
          </a:p>
          <a:p>
            <a:pPr marL="342900" indent="-342900">
              <a:buFont typeface="Arial" panose="020B0604020202020204" pitchFamily="34" charset="0"/>
              <a:buChar char="•"/>
              <a:defRPr/>
            </a:pPr>
            <a:r>
              <a:rPr lang="en-GB" sz="2000" dirty="0">
                <a:latin typeface="+mn-lt"/>
              </a:rPr>
              <a:t>Use a range of sentence types (simple, compound, complex)</a:t>
            </a:r>
          </a:p>
          <a:p>
            <a:pPr marL="342900" indent="-342900">
              <a:buFont typeface="Arial" panose="020B0604020202020204" pitchFamily="34" charset="0"/>
              <a:buChar char="•"/>
              <a:defRPr/>
            </a:pPr>
            <a:r>
              <a:rPr lang="en-GB" sz="2000" dirty="0">
                <a:latin typeface="+mn-lt"/>
              </a:rPr>
              <a:t>Use adverbs, prepositional phrases and expanded noun phrases</a:t>
            </a:r>
          </a:p>
          <a:p>
            <a:pPr marL="342900" indent="-342900">
              <a:buFont typeface="Arial" panose="020B0604020202020204" pitchFamily="34" charset="0"/>
              <a:buChar char="•"/>
              <a:defRPr/>
            </a:pPr>
            <a:r>
              <a:rPr lang="en-GB" sz="2000" dirty="0">
                <a:latin typeface="+mn-lt"/>
              </a:rPr>
              <a:t>Use relative clauses</a:t>
            </a:r>
          </a:p>
          <a:p>
            <a:pPr marL="342900" indent="-342900">
              <a:buFont typeface="Arial" panose="020B0604020202020204" pitchFamily="34" charset="0"/>
              <a:buChar char="•"/>
              <a:defRPr/>
            </a:pPr>
            <a:r>
              <a:rPr lang="en-GB" sz="2000" dirty="0">
                <a:latin typeface="+mn-lt"/>
              </a:rPr>
              <a:t>Punctuation </a:t>
            </a:r>
          </a:p>
          <a:p>
            <a:pPr marL="1257300" lvl="2" indent="-342900">
              <a:buFont typeface="Wingdings" panose="05000000000000000000" pitchFamily="2" charset="2"/>
              <a:buChar char="ü"/>
              <a:defRPr/>
            </a:pPr>
            <a:r>
              <a:rPr lang="en-GB" sz="2000" dirty="0">
                <a:latin typeface="+mn-lt"/>
              </a:rPr>
              <a:t>capital letters, full stops, question marks, exclamation marks, commas for lists and apostrophes for contractions</a:t>
            </a:r>
          </a:p>
          <a:p>
            <a:pPr marL="1257300" lvl="2" indent="-342900">
              <a:buFont typeface="Wingdings" panose="05000000000000000000" pitchFamily="2" charset="2"/>
              <a:buChar char="ü"/>
              <a:defRPr/>
            </a:pPr>
            <a:r>
              <a:rPr lang="en-GB" sz="2000" dirty="0">
                <a:latin typeface="+mn-lt"/>
              </a:rPr>
              <a:t>inverted commas for speech</a:t>
            </a:r>
          </a:p>
          <a:p>
            <a:pPr marL="1257300" lvl="2" indent="-342900">
              <a:buFont typeface="Wingdings" panose="05000000000000000000" pitchFamily="2" charset="2"/>
              <a:buChar char="ü"/>
              <a:defRPr/>
            </a:pPr>
            <a:r>
              <a:rPr lang="en-GB" sz="2000" dirty="0">
                <a:latin typeface="+mn-lt"/>
              </a:rPr>
              <a:t>brackets, dashes or commas to indicate additional information</a:t>
            </a:r>
          </a:p>
          <a:p>
            <a:pPr marL="1257300" lvl="2" indent="-342900">
              <a:buFont typeface="Wingdings" panose="05000000000000000000" pitchFamily="2" charset="2"/>
              <a:buChar char="ü"/>
              <a:defRPr/>
            </a:pPr>
            <a:endParaRPr lang="en-GB" sz="2400" dirty="0">
              <a:latin typeface="+mn-lt"/>
            </a:endParaRPr>
          </a:p>
          <a:p>
            <a:pPr marL="342900" indent="-342900">
              <a:buFont typeface="Arial" panose="020B0604020202020204" pitchFamily="34" charset="0"/>
              <a:buChar char="•"/>
              <a:defRPr/>
            </a:pPr>
            <a:r>
              <a:rPr lang="en-GB" sz="2000" b="1" dirty="0">
                <a:latin typeface="+mn-lt"/>
              </a:rPr>
              <a:t>Plan, draft and re-draft with a particular focus on spelling. </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idx="1"/>
          </p:nvPr>
        </p:nvSpPr>
        <p:spPr>
          <a:xfrm>
            <a:off x="539750" y="549275"/>
            <a:ext cx="8135938" cy="3508375"/>
          </a:xfrm>
        </p:spPr>
        <p:txBody>
          <a:bodyPr/>
          <a:lstStyle/>
          <a:p>
            <a:pPr marL="69850" indent="0">
              <a:buFont typeface="Wingdings 2" panose="05020102010507070707" pitchFamily="18" charset="2"/>
              <a:buNone/>
            </a:pPr>
            <a:r>
              <a:rPr lang="en-GB" altLang="en-US" b="1" u="sng" dirty="0"/>
              <a:t>Greta </a:t>
            </a:r>
            <a:r>
              <a:rPr lang="en-GB" altLang="en-US" b="1" u="sng" dirty="0" err="1"/>
              <a:t>Thundberg</a:t>
            </a:r>
            <a:endParaRPr lang="en-GB" altLang="en-US" b="1" u="sng" dirty="0"/>
          </a:p>
          <a:p>
            <a:pPr marL="69850" indent="0">
              <a:buFont typeface="Wingdings 2" panose="05020102010507070707" pitchFamily="18" charset="2"/>
              <a:buNone/>
            </a:pPr>
            <a:r>
              <a:rPr lang="en-GB" sz="1800" dirty="0"/>
              <a:t>Scientific evidence from the last thirty years shows us that carbon emissions and the destruction of habitats have led to terrible consequences for the planet. This drove Greta Thunberg into action and onto our screens. This young activist uses her voice to campaign against behaviours that damage planet Earth the most. </a:t>
            </a:r>
          </a:p>
          <a:p>
            <a:pPr marL="69850" indent="0">
              <a:buFont typeface="Wingdings 2" panose="05020102010507070707" pitchFamily="18" charset="2"/>
              <a:buNone/>
            </a:pPr>
            <a:endParaRPr lang="en-GB" sz="1800" dirty="0"/>
          </a:p>
          <a:p>
            <a:pPr marL="69850" indent="0">
              <a:buFont typeface="Wingdings 2" panose="05020102010507070707" pitchFamily="18" charset="2"/>
              <a:buNone/>
            </a:pPr>
            <a:r>
              <a:rPr lang="en-GB" sz="1800" b="1" u="sng" dirty="0"/>
              <a:t>Childhood </a:t>
            </a:r>
          </a:p>
          <a:p>
            <a:pPr marL="69850" indent="0">
              <a:buFont typeface="Wingdings 2" panose="05020102010507070707" pitchFamily="18" charset="2"/>
              <a:buNone/>
            </a:pPr>
            <a:r>
              <a:rPr lang="en-GB" sz="1800" dirty="0"/>
              <a:t>Greta was born in Stockholm in Sweden in 2003. Both of her parents were entertainers as her mother was an opera singer and her father an actor. When she was eight years old, she heard about climate change for the first time. She just couldn’t understand why governments, big companies and ordinary people were not doing enough to stop it. After this, she suffered with her mental health. At age 11, she was diagnosed with Asperger’s Syndrome, OCD and selective mutism. Even though she might have felt different at times, she believes it is her superpower. Greta claims she only speaks when it is really needed, and climate change is definitely worth talking about.</a:t>
            </a:r>
            <a:endParaRPr lang="en-GB" altLang="en-US" sz="1800" b="1" u="sng" dirty="0"/>
          </a:p>
          <a:p>
            <a:pPr marL="69850" indent="0">
              <a:buFont typeface="Wingdings 2" panose="05020102010507070707" pitchFamily="18" charset="2"/>
              <a:buNone/>
            </a:pPr>
            <a:endParaRPr lang="en-GB" altLang="en-US" dirty="0"/>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88DBBA4-AC05-45B2-A555-64E4AF911707}"/>
              </a:ext>
            </a:extLst>
          </p:cNvPr>
          <p:cNvSpPr txBox="1"/>
          <p:nvPr/>
        </p:nvSpPr>
        <p:spPr>
          <a:xfrm>
            <a:off x="468313" y="673100"/>
            <a:ext cx="8208962" cy="646331"/>
          </a:xfrm>
          <a:prstGeom prst="rect">
            <a:avLst/>
          </a:prstGeom>
          <a:noFill/>
        </p:spPr>
        <p:txBody>
          <a:bodyPr>
            <a:spAutoFit/>
          </a:bodyPr>
          <a:lstStyle/>
          <a:p>
            <a:pPr algn="ctr">
              <a:defRPr/>
            </a:pPr>
            <a:r>
              <a:rPr lang="en-GB" sz="2700" b="1" u="sng" dirty="0">
                <a:latin typeface="+mn-lt"/>
              </a:rPr>
              <a:t>Spelling expectations for Year 4</a:t>
            </a:r>
          </a:p>
          <a:p>
            <a:pPr algn="ctr">
              <a:defRPr/>
            </a:pPr>
            <a:endParaRPr lang="en-GB" sz="900" b="1" u="sng" dirty="0">
              <a:latin typeface="+mn-lt"/>
            </a:endParaRPr>
          </a:p>
        </p:txBody>
      </p:sp>
      <p:sp>
        <p:nvSpPr>
          <p:cNvPr id="2" name="Rectangle 1"/>
          <p:cNvSpPr/>
          <p:nvPr/>
        </p:nvSpPr>
        <p:spPr>
          <a:xfrm>
            <a:off x="1043608" y="1308138"/>
            <a:ext cx="7416824" cy="3416320"/>
          </a:xfrm>
          <a:prstGeom prst="rect">
            <a:avLst/>
          </a:prstGeom>
        </p:spPr>
        <p:txBody>
          <a:bodyPr wrap="square">
            <a:spAutoFit/>
          </a:bodyPr>
          <a:lstStyle/>
          <a:p>
            <a:pPr marL="285750" indent="-285750">
              <a:buFont typeface="Arial" panose="020B0604020202020204" pitchFamily="34" charset="0"/>
              <a:buChar char="•"/>
            </a:pPr>
            <a:r>
              <a:rPr lang="en-GB" altLang="en-US" dirty="0"/>
              <a:t>use further prefixes and suffixes and understand the guidance for adding them</a:t>
            </a:r>
          </a:p>
          <a:p>
            <a:pPr marL="285750" indent="-285750">
              <a:buFont typeface="Arial" panose="020B0604020202020204" pitchFamily="34" charset="0"/>
              <a:buChar char="•"/>
            </a:pPr>
            <a:r>
              <a:rPr lang="en-GB" altLang="en-US" dirty="0"/>
              <a:t>spell some words with ‘silent’ letters (ex. knight, psalm, solemn)</a:t>
            </a:r>
          </a:p>
          <a:p>
            <a:pPr marL="285750" indent="-285750">
              <a:buFont typeface="Arial" panose="020B0604020202020204" pitchFamily="34" charset="0"/>
              <a:buChar char="•"/>
            </a:pPr>
            <a:r>
              <a:rPr lang="en-GB" altLang="en-US" dirty="0"/>
              <a:t>continue to distinguish between homophones (new &amp; knew) and other words which are often  confused</a:t>
            </a:r>
          </a:p>
          <a:p>
            <a:pPr marL="285750" indent="-285750">
              <a:buFont typeface="Arial" panose="020B0604020202020204" pitchFamily="34" charset="0"/>
              <a:buChar char="•"/>
            </a:pPr>
            <a:r>
              <a:rPr lang="en-GB" altLang="en-US" dirty="0"/>
              <a:t>use knowledge of morphology &amp; etymology in spelling; understand that the spelling of some words needs to be learnt specifically (see </a:t>
            </a:r>
            <a:r>
              <a:rPr lang="en-GB" altLang="en-US" b="1" dirty="0"/>
              <a:t>spelling</a:t>
            </a:r>
            <a:r>
              <a:rPr lang="en-GB" altLang="en-US" dirty="0"/>
              <a:t> section below)</a:t>
            </a:r>
          </a:p>
          <a:p>
            <a:pPr marL="285750" indent="-285750">
              <a:buFont typeface="Arial" panose="020B0604020202020204" pitchFamily="34" charset="0"/>
              <a:buChar char="•"/>
            </a:pPr>
            <a:r>
              <a:rPr lang="en-GB" altLang="en-US" dirty="0"/>
              <a:t>use dictionaries to check the spelling and meaning of words</a:t>
            </a:r>
          </a:p>
          <a:p>
            <a:pPr marL="285750" indent="-285750">
              <a:buFont typeface="Arial" panose="020B0604020202020204" pitchFamily="34" charset="0"/>
              <a:buChar char="•"/>
            </a:pPr>
            <a:r>
              <a:rPr lang="en-GB" altLang="en-US" dirty="0"/>
              <a:t>use the first three or four letters of a word to check spelling, meaning or both of these in a dictionary</a:t>
            </a:r>
          </a:p>
          <a:p>
            <a:pPr marL="285750" indent="-285750">
              <a:buFont typeface="Arial" panose="020B0604020202020204" pitchFamily="34" charset="0"/>
              <a:buChar char="•"/>
            </a:pPr>
            <a:r>
              <a:rPr lang="en-GB" altLang="en-US" dirty="0"/>
              <a:t>use a thesaurus</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48E4239B-231B-46D3-9D8A-43BD29661560}"/>
              </a:ext>
            </a:extLst>
          </p:cNvPr>
          <p:cNvSpPr>
            <a:spLocks noGrp="1"/>
          </p:cNvSpPr>
          <p:nvPr>
            <p:ph type="title"/>
          </p:nvPr>
        </p:nvSpPr>
        <p:spPr>
          <a:xfrm>
            <a:off x="827088" y="206375"/>
            <a:ext cx="6870700" cy="1060450"/>
          </a:xfrm>
        </p:spPr>
        <p:txBody>
          <a:bodyPr/>
          <a:lstStyle/>
          <a:p>
            <a:pPr>
              <a:defRPr/>
            </a:pPr>
            <a:r>
              <a:rPr lang="en-GB" sz="3200" b="1" u="sng" dirty="0"/>
              <a:t>Reading expectations for Year 4</a:t>
            </a:r>
          </a:p>
        </p:txBody>
      </p:sp>
      <p:sp>
        <p:nvSpPr>
          <p:cNvPr id="2" name="Rectangle 1"/>
          <p:cNvSpPr/>
          <p:nvPr/>
        </p:nvSpPr>
        <p:spPr>
          <a:xfrm>
            <a:off x="827088" y="959849"/>
            <a:ext cx="7633344" cy="3970318"/>
          </a:xfrm>
          <a:prstGeom prst="rect">
            <a:avLst/>
          </a:prstGeom>
        </p:spPr>
        <p:txBody>
          <a:bodyPr wrap="square">
            <a:spAutoFit/>
          </a:bodyPr>
          <a:lstStyle/>
          <a:p>
            <a:pPr>
              <a:defRPr/>
            </a:pPr>
            <a:endParaRPr lang="en-GB" dirty="0"/>
          </a:p>
          <a:p>
            <a:pPr>
              <a:defRPr/>
            </a:pPr>
            <a:r>
              <a:rPr lang="en-GB" dirty="0"/>
              <a:t>- </a:t>
            </a:r>
            <a:r>
              <a:rPr lang="en-GB" b="1" dirty="0"/>
              <a:t>read age-appropriate books </a:t>
            </a:r>
            <a:r>
              <a:rPr lang="en-GB" dirty="0"/>
              <a:t>with confidence and fluency (including whole novels) </a:t>
            </a:r>
          </a:p>
          <a:p>
            <a:pPr>
              <a:defRPr/>
            </a:pPr>
            <a:r>
              <a:rPr lang="en-GB" dirty="0"/>
              <a:t>- read aloud with intonation that shows understanding </a:t>
            </a:r>
          </a:p>
          <a:p>
            <a:pPr>
              <a:defRPr/>
            </a:pPr>
            <a:r>
              <a:rPr lang="en-GB" dirty="0"/>
              <a:t>- work out the meaning of words from the context </a:t>
            </a:r>
          </a:p>
          <a:p>
            <a:pPr>
              <a:defRPr/>
            </a:pPr>
            <a:r>
              <a:rPr lang="en-GB" dirty="0"/>
              <a:t>- explain and discuss their understanding of what they have read, drawing inferences and justifying these with evidence </a:t>
            </a:r>
          </a:p>
          <a:p>
            <a:pPr>
              <a:defRPr/>
            </a:pPr>
            <a:r>
              <a:rPr lang="en-GB" dirty="0"/>
              <a:t>- predict what might happen from details stated and implied </a:t>
            </a:r>
          </a:p>
          <a:p>
            <a:pPr>
              <a:defRPr/>
            </a:pPr>
            <a:r>
              <a:rPr lang="en-GB" dirty="0"/>
              <a:t>- retrieve information from non-fiction </a:t>
            </a:r>
          </a:p>
          <a:p>
            <a:pPr>
              <a:defRPr/>
            </a:pPr>
            <a:r>
              <a:rPr lang="en-GB" dirty="0"/>
              <a:t>- summarise main ideas, identifying key details and using quotations for illustration </a:t>
            </a:r>
          </a:p>
          <a:p>
            <a:pPr>
              <a:defRPr/>
            </a:pPr>
            <a:r>
              <a:rPr lang="en-GB" dirty="0"/>
              <a:t>- evaluate how authors use language, including figurative language, considering the impact on the reader </a:t>
            </a:r>
          </a:p>
          <a:p>
            <a:pPr>
              <a:defRPr/>
            </a:pPr>
            <a:r>
              <a:rPr lang="en-GB" dirty="0"/>
              <a:t>- make comparisons within and across books.</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7B910395-A817-44FA-AF87-C16546B6EB94}"/>
              </a:ext>
            </a:extLst>
          </p:cNvPr>
          <p:cNvSpPr>
            <a:spLocks noGrp="1"/>
          </p:cNvSpPr>
          <p:nvPr>
            <p:ph type="title"/>
          </p:nvPr>
        </p:nvSpPr>
        <p:spPr>
          <a:xfrm>
            <a:off x="1042988" y="404813"/>
            <a:ext cx="7024687" cy="1143000"/>
          </a:xfrm>
        </p:spPr>
        <p:txBody>
          <a:bodyPr/>
          <a:lstStyle/>
          <a:p>
            <a:pPr eaLnBrk="1" hangingPunct="1"/>
            <a:r>
              <a:rPr lang="en-GB" altLang="en-US" b="1">
                <a:solidFill>
                  <a:schemeClr val="tx1"/>
                </a:solidFill>
              </a:rPr>
              <a:t>Homework</a:t>
            </a:r>
          </a:p>
        </p:txBody>
      </p:sp>
      <p:sp>
        <p:nvSpPr>
          <p:cNvPr id="30723" name="Content Placeholder 2">
            <a:extLst>
              <a:ext uri="{FF2B5EF4-FFF2-40B4-BE49-F238E27FC236}">
                <a16:creationId xmlns:a16="http://schemas.microsoft.com/office/drawing/2014/main" id="{6B0F8D13-19A1-45DA-A1EF-0C4A8B45C008}"/>
              </a:ext>
            </a:extLst>
          </p:cNvPr>
          <p:cNvSpPr>
            <a:spLocks noGrp="1"/>
          </p:cNvSpPr>
          <p:nvPr>
            <p:ph idx="1"/>
          </p:nvPr>
        </p:nvSpPr>
        <p:spPr>
          <a:xfrm>
            <a:off x="468313" y="1557338"/>
            <a:ext cx="8135937" cy="4824412"/>
          </a:xfrm>
        </p:spPr>
        <p:txBody>
          <a:bodyPr/>
          <a:lstStyle/>
          <a:p>
            <a:pPr eaLnBrk="1" hangingPunct="1"/>
            <a:r>
              <a:rPr lang="en-GB" altLang="en-US" dirty="0"/>
              <a:t>Homework will be set online this year via Purple Mash and homework books. We have used Purple Mash successfully for remote learning and homework previously and this is a format that the children are used to. Homework will be uploaded to Purple Mash each Friday and should be completed by the following Wednesday.</a:t>
            </a:r>
          </a:p>
          <a:p>
            <a:pPr eaLnBrk="1" hangingPunct="1"/>
            <a:r>
              <a:rPr lang="en-GB" altLang="en-US" sz="2000" dirty="0"/>
              <a:t>Homework will be set for all children from </a:t>
            </a:r>
            <a:r>
              <a:rPr lang="en-GB" altLang="en-US" sz="2000" b="1" dirty="0"/>
              <a:t>Friday 12</a:t>
            </a:r>
            <a:r>
              <a:rPr lang="en-GB" altLang="en-US" sz="2000" b="1" baseline="30000" dirty="0"/>
              <a:t>th</a:t>
            </a:r>
            <a:r>
              <a:rPr lang="en-GB" altLang="en-US" sz="2000" b="1" dirty="0"/>
              <a:t> September 2025.</a:t>
            </a:r>
          </a:p>
          <a:p>
            <a:pPr eaLnBrk="1" hangingPunct="1"/>
            <a:r>
              <a:rPr lang="en-GB" altLang="en-US" sz="2000" dirty="0"/>
              <a:t> Homework will include:</a:t>
            </a:r>
          </a:p>
          <a:p>
            <a:pPr eaLnBrk="1" hangingPunct="1"/>
            <a:r>
              <a:rPr lang="en-GB" altLang="en-US" sz="2000" dirty="0"/>
              <a:t>Reading activity on Serial Mash</a:t>
            </a:r>
          </a:p>
          <a:p>
            <a:pPr eaLnBrk="1" hangingPunct="1"/>
            <a:r>
              <a:rPr lang="en-GB" altLang="en-US" sz="2000" dirty="0"/>
              <a:t>1 x maths and grammar activity in homework books</a:t>
            </a:r>
          </a:p>
          <a:p>
            <a:pPr eaLnBrk="1" hangingPunct="1"/>
            <a:r>
              <a:rPr lang="en-GB" altLang="en-US" dirty="0"/>
              <a:t>Regular Times Table </a:t>
            </a:r>
            <a:r>
              <a:rPr lang="en-GB" altLang="en-US" dirty="0" err="1"/>
              <a:t>Rockstars</a:t>
            </a:r>
            <a:r>
              <a:rPr lang="en-GB" altLang="en-US" dirty="0"/>
              <a:t> practise </a:t>
            </a:r>
          </a:p>
        </p:txBody>
      </p:sp>
    </p:spTree>
  </p:cSld>
  <p:clrMapOvr>
    <a:masterClrMapping/>
  </p:clrMapOvr>
  <p:transition advTm="25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6571030"/>
          </a:xfrm>
          <a:prstGeom prst="rect">
            <a:avLst/>
          </a:prstGeom>
          <a:noFill/>
        </p:spPr>
        <p:txBody>
          <a:bodyPr>
            <a:spAutoFit/>
          </a:bodyPr>
          <a:lstStyle/>
          <a:p>
            <a:pPr>
              <a:defRPr/>
            </a:pPr>
            <a:r>
              <a:rPr lang="en-GB" sz="2700" b="1" dirty="0">
                <a:latin typeface="+mn-lt"/>
              </a:rPr>
              <a:t>   </a:t>
            </a:r>
            <a:r>
              <a:rPr lang="en-GB" sz="2700" b="1" u="sng" dirty="0">
                <a:latin typeface="+mn-lt"/>
              </a:rPr>
              <a:t>Class Dojo</a:t>
            </a:r>
          </a:p>
          <a:p>
            <a:pPr>
              <a:defRPr/>
            </a:pPr>
            <a:endParaRPr lang="en-GB" sz="1400" dirty="0"/>
          </a:p>
          <a:p>
            <a:pPr>
              <a:defRPr/>
            </a:pPr>
            <a:r>
              <a:rPr lang="en-GB" sz="2000" dirty="0"/>
              <a:t>            </a:t>
            </a:r>
          </a:p>
          <a:p>
            <a:pPr>
              <a:defRPr/>
            </a:pPr>
            <a:endParaRPr lang="en-GB" sz="2000" dirty="0">
              <a:latin typeface="+mj-lt"/>
            </a:endParaRPr>
          </a:p>
          <a:p>
            <a:pPr>
              <a:defRPr/>
            </a:pPr>
            <a:r>
              <a:rPr lang="en-GB" sz="2000" dirty="0">
                <a:latin typeface="+mj-lt"/>
              </a:rPr>
              <a:t>Children can earn Dojo points for displaying any of the following:</a:t>
            </a: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r>
              <a:rPr lang="en-GB" sz="2000" dirty="0">
                <a:latin typeface="+mj-lt"/>
              </a:rPr>
              <a:t>Certificates will be presented if children reach the following milestones:</a:t>
            </a:r>
          </a:p>
          <a:p>
            <a:pPr>
              <a:defRPr/>
            </a:pPr>
            <a:r>
              <a:rPr lang="en-GB" sz="2000" dirty="0">
                <a:latin typeface="+mj-lt"/>
              </a:rPr>
              <a:t>30 Dojos – Bronze</a:t>
            </a:r>
          </a:p>
          <a:p>
            <a:pPr>
              <a:defRPr/>
            </a:pPr>
            <a:r>
              <a:rPr lang="en-GB" sz="2000" dirty="0">
                <a:latin typeface="+mj-lt"/>
              </a:rPr>
              <a:t>60 Dojos – Silver</a:t>
            </a:r>
          </a:p>
          <a:p>
            <a:pPr>
              <a:defRPr/>
            </a:pPr>
            <a:r>
              <a:rPr lang="en-GB" sz="2000" dirty="0">
                <a:latin typeface="+mj-lt"/>
              </a:rPr>
              <a:t>100 Dojos – Gold</a:t>
            </a:r>
          </a:p>
          <a:p>
            <a:pPr>
              <a:defRPr/>
            </a:pPr>
            <a:r>
              <a:rPr lang="en-GB" sz="2000" dirty="0">
                <a:latin typeface="+mj-lt"/>
              </a:rPr>
              <a:t>150 Dojos - Platinum</a:t>
            </a:r>
          </a:p>
          <a:p>
            <a:pPr>
              <a:defRPr/>
            </a:pPr>
            <a:endParaRPr lang="en-GB" sz="2000" dirty="0"/>
          </a:p>
          <a:p>
            <a:pPr>
              <a:defRPr/>
            </a:pPr>
            <a:r>
              <a:rPr lang="en-GB" sz="2000" dirty="0"/>
              <a:t> </a:t>
            </a:r>
            <a:endParaRPr lang="en-GB" sz="2000" dirty="0">
              <a:latin typeface="+mn-lt"/>
            </a:endParaRPr>
          </a:p>
        </p:txBody>
      </p:sp>
      <p:pic>
        <p:nvPicPr>
          <p:cNvPr id="2" name="Picture 1">
            <a:extLst>
              <a:ext uri="{FF2B5EF4-FFF2-40B4-BE49-F238E27FC236}">
                <a16:creationId xmlns:a16="http://schemas.microsoft.com/office/drawing/2014/main" id="{E191FF1E-7909-452C-BB0D-BBDDE0BF1DA4}"/>
              </a:ext>
            </a:extLst>
          </p:cNvPr>
          <p:cNvPicPr>
            <a:picLocks noChangeAspect="1"/>
          </p:cNvPicPr>
          <p:nvPr/>
        </p:nvPicPr>
        <p:blipFill>
          <a:blip r:embed="rId2"/>
          <a:stretch>
            <a:fillRect/>
          </a:stretch>
        </p:blipFill>
        <p:spPr>
          <a:xfrm>
            <a:off x="5724128" y="260648"/>
            <a:ext cx="1325322" cy="1173857"/>
          </a:xfrm>
          <a:prstGeom prst="rect">
            <a:avLst/>
          </a:prstGeom>
        </p:spPr>
      </p:pic>
      <p:pic>
        <p:nvPicPr>
          <p:cNvPr id="5" name="Picture 4">
            <a:extLst>
              <a:ext uri="{FF2B5EF4-FFF2-40B4-BE49-F238E27FC236}">
                <a16:creationId xmlns:a16="http://schemas.microsoft.com/office/drawing/2014/main" id="{3954BD3E-60ED-4275-A2E0-5F9911FF1566}"/>
              </a:ext>
            </a:extLst>
          </p:cNvPr>
          <p:cNvPicPr>
            <a:picLocks noChangeAspect="1"/>
          </p:cNvPicPr>
          <p:nvPr/>
        </p:nvPicPr>
        <p:blipFill>
          <a:blip r:embed="rId3"/>
          <a:stretch>
            <a:fillRect/>
          </a:stretch>
        </p:blipFill>
        <p:spPr>
          <a:xfrm>
            <a:off x="2162173" y="2080359"/>
            <a:ext cx="4819650" cy="1171575"/>
          </a:xfrm>
          <a:prstGeom prst="rect">
            <a:avLst/>
          </a:prstGeom>
        </p:spPr>
      </p:pic>
      <p:pic>
        <p:nvPicPr>
          <p:cNvPr id="6" name="Picture 5">
            <a:extLst>
              <a:ext uri="{FF2B5EF4-FFF2-40B4-BE49-F238E27FC236}">
                <a16:creationId xmlns:a16="http://schemas.microsoft.com/office/drawing/2014/main" id="{B2A365F7-0D47-41C1-9149-3F5616D47CC8}"/>
              </a:ext>
            </a:extLst>
          </p:cNvPr>
          <p:cNvPicPr>
            <a:picLocks noChangeAspect="1"/>
          </p:cNvPicPr>
          <p:nvPr/>
        </p:nvPicPr>
        <p:blipFill>
          <a:blip r:embed="rId4"/>
          <a:stretch>
            <a:fillRect/>
          </a:stretch>
        </p:blipFill>
        <p:spPr>
          <a:xfrm>
            <a:off x="3376610" y="3226865"/>
            <a:ext cx="2390775" cy="1257300"/>
          </a:xfrm>
          <a:prstGeom prst="rect">
            <a:avLst/>
          </a:prstGeom>
        </p:spPr>
      </p:pic>
    </p:spTree>
    <p:extLst>
      <p:ext uri="{BB962C8B-B14F-4D97-AF65-F5344CB8AC3E}">
        <p14:creationId xmlns:p14="http://schemas.microsoft.com/office/powerpoint/2010/main" val="3852757288"/>
      </p:ext>
    </p:extLst>
  </p:cSld>
  <p:clrMapOvr>
    <a:masterClrMapping/>
  </p:clrMapOvr>
  <p:transition advTm="25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4847481"/>
          </a:xfrm>
          <a:prstGeom prst="rect">
            <a:avLst/>
          </a:prstGeom>
          <a:noFill/>
        </p:spPr>
        <p:txBody>
          <a:bodyPr>
            <a:spAutoFit/>
          </a:bodyPr>
          <a:lstStyle/>
          <a:p>
            <a:pPr>
              <a:defRPr/>
            </a:pPr>
            <a:r>
              <a:rPr lang="en-GB" sz="2700" b="1" dirty="0">
                <a:latin typeface="+mn-lt"/>
              </a:rPr>
              <a:t> </a:t>
            </a:r>
            <a:r>
              <a:rPr lang="en-GB" sz="2700" b="1" u="sng" dirty="0">
                <a:latin typeface="+mn-lt"/>
              </a:rPr>
              <a:t>Aspirations</a:t>
            </a:r>
          </a:p>
          <a:p>
            <a:pPr>
              <a:defRPr/>
            </a:pPr>
            <a:endParaRPr lang="en-GB" sz="1400" dirty="0"/>
          </a:p>
          <a:p>
            <a:pPr>
              <a:defRPr/>
            </a:pPr>
            <a:r>
              <a:rPr lang="en-GB" sz="3600" dirty="0"/>
              <a:t>     </a:t>
            </a:r>
            <a:endParaRPr lang="en-GB" sz="2400" dirty="0">
              <a:latin typeface="+mj-lt"/>
            </a:endParaRPr>
          </a:p>
          <a:p>
            <a:pPr>
              <a:defRPr/>
            </a:pPr>
            <a:r>
              <a:rPr lang="en-GB" sz="2400" dirty="0">
                <a:latin typeface="+mj-lt"/>
              </a:rPr>
              <a:t>We are very keen to promote and enhance career aspirations for our children. To this end, we are exploring some of the careers that individual subjects could lead to. </a:t>
            </a:r>
          </a:p>
          <a:p>
            <a:pPr>
              <a:defRPr/>
            </a:pPr>
            <a:endParaRPr lang="en-GB" sz="2400" dirty="0">
              <a:latin typeface="+mj-lt"/>
            </a:endParaRPr>
          </a:p>
          <a:p>
            <a:pPr>
              <a:defRPr/>
            </a:pPr>
            <a:r>
              <a:rPr lang="en-GB" sz="2400" dirty="0">
                <a:latin typeface="+mj-lt"/>
              </a:rPr>
              <a:t>Have a look at the booklets that have been produced by subject leaders to introduce the children to some of these careers…</a:t>
            </a:r>
            <a:endParaRPr lang="en-GB" sz="1400" dirty="0"/>
          </a:p>
          <a:p>
            <a:pPr>
              <a:defRPr/>
            </a:pPr>
            <a:endParaRPr lang="en-GB" sz="2000" dirty="0">
              <a:latin typeface="+mn-lt"/>
            </a:endParaRPr>
          </a:p>
          <a:p>
            <a:pPr>
              <a:defRPr/>
            </a:pPr>
            <a:r>
              <a:rPr lang="en-GB" sz="2000" dirty="0"/>
              <a:t> </a:t>
            </a:r>
            <a:endParaRPr lang="en-GB" sz="2000" dirty="0">
              <a:latin typeface="+mn-lt"/>
            </a:endParaRPr>
          </a:p>
        </p:txBody>
      </p:sp>
      <p:pic>
        <p:nvPicPr>
          <p:cNvPr id="1026" name="Picture 2" descr="12 Essential Journalist Interview Questions - Can You Answer Them?">
            <a:extLst>
              <a:ext uri="{FF2B5EF4-FFF2-40B4-BE49-F238E27FC236}">
                <a16:creationId xmlns:a16="http://schemas.microsoft.com/office/drawing/2014/main" id="{5B507829-F2B3-4487-840C-6C3C8C8C3E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985949"/>
            <a:ext cx="2166937"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7" name="Picture 3" descr="See the source image">
            <a:extLst>
              <a:ext uri="{FF2B5EF4-FFF2-40B4-BE49-F238E27FC236}">
                <a16:creationId xmlns:a16="http://schemas.microsoft.com/office/drawing/2014/main" id="{8417EA3C-69FF-4741-AF08-E9766D71F6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8675" y="4936735"/>
            <a:ext cx="1928798"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8" name="Picture 4" descr="These Wildlife Conservationists Haven't Given Up Hope | Outside Online">
            <a:extLst>
              <a:ext uri="{FF2B5EF4-FFF2-40B4-BE49-F238E27FC236}">
                <a16:creationId xmlns:a16="http://schemas.microsoft.com/office/drawing/2014/main" id="{6DE6F2F4-6D5F-41E8-BB33-B745802440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7664" b="7664"/>
          <a:stretch>
            <a:fillRect/>
          </a:stretch>
        </p:blipFill>
        <p:spPr bwMode="auto">
          <a:xfrm>
            <a:off x="5843416" y="4947822"/>
            <a:ext cx="2536257" cy="1433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692991576"/>
      </p:ext>
    </p:extLst>
  </p:cSld>
  <p:clrMapOvr>
    <a:masterClrMapping/>
  </p:clrMapOvr>
  <p:transition advTm="25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1369606"/>
          </a:xfrm>
          <a:prstGeom prst="rect">
            <a:avLst/>
          </a:prstGeom>
          <a:noFill/>
        </p:spPr>
        <p:txBody>
          <a:bodyPr>
            <a:spAutoFit/>
          </a:bodyPr>
          <a:lstStyle/>
          <a:p>
            <a:pPr>
              <a:defRPr/>
            </a:pPr>
            <a:r>
              <a:rPr lang="en-GB" sz="2700" b="1" dirty="0">
                <a:latin typeface="+mn-lt"/>
              </a:rPr>
              <a:t>   </a:t>
            </a:r>
            <a:endParaRPr lang="en-GB" sz="2000" dirty="0"/>
          </a:p>
          <a:p>
            <a:pPr>
              <a:defRPr/>
            </a:pPr>
            <a:endParaRPr lang="en-GB" sz="2000" dirty="0"/>
          </a:p>
          <a:p>
            <a:pPr>
              <a:defRPr/>
            </a:pPr>
            <a:r>
              <a:rPr lang="en-GB" sz="2000" dirty="0"/>
              <a:t> </a:t>
            </a:r>
            <a:r>
              <a:rPr lang="en-GB" sz="3600" b="1" dirty="0"/>
              <a:t>Science</a:t>
            </a:r>
            <a:r>
              <a:rPr lang="en-GB" sz="2000" dirty="0"/>
              <a:t>:</a:t>
            </a:r>
            <a:endParaRPr lang="en-GB" sz="2000" dirty="0">
              <a:latin typeface="+mn-lt"/>
            </a:endParaRPr>
          </a:p>
        </p:txBody>
      </p:sp>
      <p:sp>
        <p:nvSpPr>
          <p:cNvPr id="2" name="Rectangle 1"/>
          <p:cNvSpPr/>
          <p:nvPr/>
        </p:nvSpPr>
        <p:spPr>
          <a:xfrm>
            <a:off x="863811" y="2132856"/>
            <a:ext cx="7560840" cy="2585323"/>
          </a:xfrm>
          <a:prstGeom prst="rect">
            <a:avLst/>
          </a:prstGeom>
        </p:spPr>
        <p:txBody>
          <a:bodyPr wrap="square">
            <a:spAutoFit/>
          </a:bodyPr>
          <a:lstStyle/>
          <a:p>
            <a:r>
              <a:rPr lang="en-GB" altLang="en-US" dirty="0"/>
              <a:t>Living things and their habitats</a:t>
            </a:r>
          </a:p>
          <a:p>
            <a:endParaRPr lang="en-GB" altLang="en-US" dirty="0"/>
          </a:p>
          <a:p>
            <a:r>
              <a:rPr lang="en-GB" altLang="en-US" dirty="0"/>
              <a:t>Changing states</a:t>
            </a:r>
          </a:p>
          <a:p>
            <a:endParaRPr lang="en-GB" altLang="en-US" dirty="0"/>
          </a:p>
          <a:p>
            <a:r>
              <a:rPr lang="en-GB" altLang="en-US" dirty="0"/>
              <a:t>Electricity </a:t>
            </a:r>
          </a:p>
          <a:p>
            <a:endParaRPr lang="en-GB" altLang="en-US" dirty="0"/>
          </a:p>
          <a:p>
            <a:r>
              <a:rPr lang="en-GB" altLang="en-US" dirty="0"/>
              <a:t>Sound</a:t>
            </a:r>
          </a:p>
          <a:p>
            <a:endParaRPr lang="en-GB" altLang="en-US" dirty="0"/>
          </a:p>
          <a:p>
            <a:r>
              <a:rPr lang="en-GB" altLang="en-US" dirty="0"/>
              <a:t>Animals including humans</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396081" y="404664"/>
            <a:ext cx="8351837" cy="6001643"/>
          </a:xfrm>
          <a:prstGeom prst="rect">
            <a:avLst/>
          </a:prstGeom>
          <a:noFill/>
        </p:spPr>
        <p:txBody>
          <a:bodyPr>
            <a:spAutoFit/>
          </a:bodyPr>
          <a:lstStyle/>
          <a:p>
            <a:pPr>
              <a:defRPr/>
            </a:pPr>
            <a:r>
              <a:rPr lang="en-GB" sz="2700" b="1" dirty="0">
                <a:latin typeface="+mj-lt"/>
              </a:rPr>
              <a:t>   </a:t>
            </a:r>
          </a:p>
          <a:p>
            <a:pPr>
              <a:defRPr/>
            </a:pPr>
            <a:r>
              <a:rPr lang="en-GB" sz="2700" b="1" u="sng" dirty="0">
                <a:latin typeface="+mj-lt"/>
              </a:rPr>
              <a:t>Key Assessment Dates:</a:t>
            </a:r>
          </a:p>
          <a:p>
            <a:pPr>
              <a:defRPr/>
            </a:pPr>
            <a:endParaRPr lang="en-GB" sz="1400" dirty="0">
              <a:latin typeface="+mj-lt"/>
            </a:endParaRPr>
          </a:p>
          <a:p>
            <a:pPr>
              <a:defRPr/>
            </a:pPr>
            <a:r>
              <a:rPr lang="en-GB" sz="2000" b="1" u="sng" dirty="0">
                <a:latin typeface="+mj-lt"/>
              </a:rPr>
              <a:t>Year 1 Phonics Screening</a:t>
            </a:r>
          </a:p>
          <a:p>
            <a:pPr>
              <a:defRPr/>
            </a:pPr>
            <a:r>
              <a:rPr lang="en-GB" sz="2000" dirty="0">
                <a:latin typeface="+mj-lt"/>
              </a:rPr>
              <a:t>To take place during the week commencing </a:t>
            </a:r>
            <a:r>
              <a:rPr lang="en-GB" sz="2000">
                <a:latin typeface="+mj-lt"/>
              </a:rPr>
              <a:t>Monday 8</a:t>
            </a:r>
            <a:r>
              <a:rPr lang="en-GB" sz="2000" baseline="30000">
                <a:latin typeface="+mj-lt"/>
              </a:rPr>
              <a:t>th</a:t>
            </a:r>
            <a:r>
              <a:rPr lang="en-GB" sz="2000">
                <a:latin typeface="+mj-lt"/>
              </a:rPr>
              <a:t> -12</a:t>
            </a:r>
            <a:r>
              <a:rPr lang="en-GB" sz="2000" baseline="30000">
                <a:latin typeface="+mj-lt"/>
              </a:rPr>
              <a:t>th</a:t>
            </a:r>
            <a:r>
              <a:rPr lang="en-GB" sz="2000">
                <a:latin typeface="+mj-lt"/>
              </a:rPr>
              <a:t> June </a:t>
            </a:r>
            <a:r>
              <a:rPr lang="en-GB" sz="2000" dirty="0">
                <a:latin typeface="+mj-lt"/>
              </a:rPr>
              <a:t>2026</a:t>
            </a:r>
          </a:p>
          <a:p>
            <a:pPr>
              <a:defRPr/>
            </a:pPr>
            <a:endParaRPr lang="en-GB" sz="2000" dirty="0">
              <a:latin typeface="+mj-lt"/>
            </a:endParaRPr>
          </a:p>
          <a:p>
            <a:pPr>
              <a:defRPr/>
            </a:pPr>
            <a:r>
              <a:rPr lang="en-GB" sz="2000" b="1" u="sng" dirty="0">
                <a:latin typeface="+mj-lt"/>
              </a:rPr>
              <a:t>Year 4 Multiplication Tables Check </a:t>
            </a:r>
          </a:p>
          <a:p>
            <a:pPr>
              <a:defRPr/>
            </a:pPr>
            <a:r>
              <a:rPr lang="en-GB" sz="2000" dirty="0">
                <a:latin typeface="+mj-lt"/>
              </a:rPr>
              <a:t>To take place during the period of Monday 8th June – Friday 12</a:t>
            </a:r>
            <a:r>
              <a:rPr lang="en-GB" sz="2000" baseline="30000" dirty="0">
                <a:latin typeface="+mj-lt"/>
              </a:rPr>
              <a:t>th</a:t>
            </a:r>
            <a:r>
              <a:rPr lang="en-GB" sz="2000" dirty="0">
                <a:latin typeface="+mj-lt"/>
              </a:rPr>
              <a:t> June 2026</a:t>
            </a:r>
          </a:p>
          <a:p>
            <a:pPr>
              <a:defRPr/>
            </a:pPr>
            <a:endParaRPr lang="en-GB" sz="2000" dirty="0">
              <a:latin typeface="+mj-lt"/>
            </a:endParaRPr>
          </a:p>
          <a:p>
            <a:pPr>
              <a:defRPr/>
            </a:pPr>
            <a:r>
              <a:rPr lang="en-GB" sz="2000" b="1" u="sng" dirty="0">
                <a:latin typeface="+mj-lt"/>
              </a:rPr>
              <a:t>Year 6 SATs </a:t>
            </a:r>
          </a:p>
          <a:p>
            <a:pPr>
              <a:defRPr/>
            </a:pPr>
            <a:r>
              <a:rPr lang="en-GB" sz="2000" dirty="0">
                <a:latin typeface="+mj-lt"/>
              </a:rPr>
              <a:t>11</a:t>
            </a:r>
            <a:r>
              <a:rPr lang="en-GB" sz="2000" baseline="30000" dirty="0">
                <a:latin typeface="+mj-lt"/>
              </a:rPr>
              <a:t>th</a:t>
            </a:r>
            <a:r>
              <a:rPr lang="en-GB" sz="2000" dirty="0">
                <a:latin typeface="+mj-lt"/>
              </a:rPr>
              <a:t>- 15</a:t>
            </a:r>
            <a:r>
              <a:rPr lang="en-GB" sz="2000" baseline="30000" dirty="0">
                <a:latin typeface="+mj-lt"/>
              </a:rPr>
              <a:t>th</a:t>
            </a:r>
            <a:r>
              <a:rPr lang="en-GB" sz="2000" dirty="0">
                <a:latin typeface="+mj-lt"/>
              </a:rPr>
              <a:t> May 2026</a:t>
            </a:r>
          </a:p>
          <a:p>
            <a:pPr>
              <a:defRPr/>
            </a:pPr>
            <a:endParaRPr lang="en-GB" sz="2000" dirty="0">
              <a:latin typeface="+mj-lt"/>
            </a:endParaRPr>
          </a:p>
          <a:p>
            <a:pPr>
              <a:defRPr/>
            </a:pPr>
            <a:endParaRPr lang="en-GB" sz="2000" dirty="0">
              <a:latin typeface="+mj-lt"/>
            </a:endParaRPr>
          </a:p>
          <a:p>
            <a:pPr>
              <a:defRPr/>
            </a:pPr>
            <a:endParaRPr lang="en-GB" sz="2000" dirty="0"/>
          </a:p>
          <a:p>
            <a:pPr>
              <a:defRPr/>
            </a:pPr>
            <a:endParaRPr lang="en-GB" sz="1600" dirty="0"/>
          </a:p>
          <a:p>
            <a:pPr>
              <a:defRPr/>
            </a:pPr>
            <a:endParaRPr lang="en-GB" sz="2000" dirty="0"/>
          </a:p>
          <a:p>
            <a:pPr>
              <a:defRPr/>
            </a:pPr>
            <a:r>
              <a:rPr lang="en-GB" sz="2000" dirty="0"/>
              <a:t> </a:t>
            </a:r>
            <a:endParaRPr lang="en-GB" sz="2000" dirty="0">
              <a:latin typeface="+mn-lt"/>
            </a:endParaRPr>
          </a:p>
        </p:txBody>
      </p:sp>
    </p:spTree>
    <p:extLst>
      <p:ext uri="{BB962C8B-B14F-4D97-AF65-F5344CB8AC3E}">
        <p14:creationId xmlns:p14="http://schemas.microsoft.com/office/powerpoint/2010/main" val="3220335957"/>
      </p:ext>
    </p:extLst>
  </p:cSld>
  <p:clrMapOvr>
    <a:masterClrMapping/>
  </p:clrMapOvr>
  <p:transition advTm="25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F8B33-4269-9F16-6B73-3AE5E78062BB}"/>
              </a:ext>
            </a:extLst>
          </p:cNvPr>
          <p:cNvSpPr>
            <a:spLocks noGrp="1"/>
          </p:cNvSpPr>
          <p:nvPr>
            <p:ph type="title"/>
          </p:nvPr>
        </p:nvSpPr>
        <p:spPr>
          <a:xfrm>
            <a:off x="1042988" y="764704"/>
            <a:ext cx="7024687" cy="1143000"/>
          </a:xfrm>
        </p:spPr>
        <p:txBody>
          <a:bodyPr/>
          <a:lstStyle/>
          <a:p>
            <a:r>
              <a:rPr lang="en-GB" dirty="0"/>
              <a:t>Collection arrangements</a:t>
            </a:r>
          </a:p>
        </p:txBody>
      </p:sp>
      <p:sp>
        <p:nvSpPr>
          <p:cNvPr id="3" name="Content Placeholder 2">
            <a:extLst>
              <a:ext uri="{FF2B5EF4-FFF2-40B4-BE49-F238E27FC236}">
                <a16:creationId xmlns:a16="http://schemas.microsoft.com/office/drawing/2014/main" id="{3C84867E-B82F-A9DD-746C-B3BF17396650}"/>
              </a:ext>
            </a:extLst>
          </p:cNvPr>
          <p:cNvSpPr>
            <a:spLocks noGrp="1"/>
          </p:cNvSpPr>
          <p:nvPr>
            <p:ph idx="1"/>
          </p:nvPr>
        </p:nvSpPr>
        <p:spPr/>
        <p:txBody>
          <a:bodyPr/>
          <a:lstStyle/>
          <a:p>
            <a:r>
              <a:rPr lang="en-GB" sz="2000" dirty="0"/>
              <a:t>Please let either your child’s class teacher or the school office know of any changes to collection arrangements. </a:t>
            </a:r>
          </a:p>
          <a:p>
            <a:endParaRPr lang="en-GB" sz="2000" dirty="0"/>
          </a:p>
          <a:p>
            <a:r>
              <a:rPr lang="en-GB" sz="2000" dirty="0"/>
              <a:t>For safeguarding reasons, we cannot let children go home with adults not on collection lists unless you have given us prior notification. </a:t>
            </a:r>
          </a:p>
          <a:p>
            <a:endParaRPr lang="en-GB" sz="2000" dirty="0"/>
          </a:p>
          <a:p>
            <a:r>
              <a:rPr lang="en-GB" sz="2000" dirty="0"/>
              <a:t>Please note that dogs (except guide dogs) are not permitted on the premises under any circumstances. </a:t>
            </a:r>
          </a:p>
        </p:txBody>
      </p:sp>
    </p:spTree>
    <p:extLst>
      <p:ext uri="{BB962C8B-B14F-4D97-AF65-F5344CB8AC3E}">
        <p14:creationId xmlns:p14="http://schemas.microsoft.com/office/powerpoint/2010/main" val="2672933125"/>
      </p:ext>
    </p:extLst>
  </p:cSld>
  <p:clrMapOvr>
    <a:masterClrMapping/>
  </p:clrMapOvr>
  <p:transition advTm="25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7B910395-A817-44FA-AF87-C16546B6EB94}"/>
              </a:ext>
            </a:extLst>
          </p:cNvPr>
          <p:cNvSpPr>
            <a:spLocks noGrp="1"/>
          </p:cNvSpPr>
          <p:nvPr>
            <p:ph type="title"/>
          </p:nvPr>
        </p:nvSpPr>
        <p:spPr>
          <a:xfrm>
            <a:off x="1042988" y="404813"/>
            <a:ext cx="7024687" cy="1143000"/>
          </a:xfrm>
        </p:spPr>
        <p:txBody>
          <a:bodyPr/>
          <a:lstStyle/>
          <a:p>
            <a:pPr eaLnBrk="1" hangingPunct="1"/>
            <a:r>
              <a:rPr lang="en-GB" altLang="en-US" b="1">
                <a:solidFill>
                  <a:schemeClr val="tx1"/>
                </a:solidFill>
              </a:rPr>
              <a:t>Homework</a:t>
            </a:r>
          </a:p>
        </p:txBody>
      </p:sp>
      <p:sp>
        <p:nvSpPr>
          <p:cNvPr id="30723" name="Content Placeholder 2">
            <a:extLst>
              <a:ext uri="{FF2B5EF4-FFF2-40B4-BE49-F238E27FC236}">
                <a16:creationId xmlns:a16="http://schemas.microsoft.com/office/drawing/2014/main" id="{6B0F8D13-19A1-45DA-A1EF-0C4A8B45C008}"/>
              </a:ext>
            </a:extLst>
          </p:cNvPr>
          <p:cNvSpPr>
            <a:spLocks noGrp="1"/>
          </p:cNvSpPr>
          <p:nvPr>
            <p:ph idx="1"/>
          </p:nvPr>
        </p:nvSpPr>
        <p:spPr>
          <a:xfrm>
            <a:off x="468313" y="1557338"/>
            <a:ext cx="8135937" cy="4824412"/>
          </a:xfrm>
        </p:spPr>
        <p:txBody>
          <a:bodyPr/>
          <a:lstStyle/>
          <a:p>
            <a:pPr eaLnBrk="1" hangingPunct="1"/>
            <a:r>
              <a:rPr lang="en-GB" altLang="en-US" dirty="0"/>
              <a:t>Mr Ramsay will give homework out on a Friday which will consist of Maths and English. This will be a combination of work on Purple Mash and CGP books. This will be returned on the following Wednesday.</a:t>
            </a:r>
          </a:p>
          <a:p>
            <a:pPr eaLnBrk="1" hangingPunct="1"/>
            <a:r>
              <a:rPr lang="en-GB" altLang="en-US" dirty="0"/>
              <a:t>Children have also been asked to complete at least 4 Read Theory quizzes per week and complete 15 minutes of TT </a:t>
            </a:r>
            <a:r>
              <a:rPr lang="en-GB" altLang="en-US" dirty="0" err="1"/>
              <a:t>Rockstars</a:t>
            </a:r>
            <a:r>
              <a:rPr lang="en-GB" altLang="en-US" dirty="0"/>
              <a:t> a day.</a:t>
            </a:r>
          </a:p>
          <a:p>
            <a:pPr eaLnBrk="1" hangingPunct="1"/>
            <a:endParaRPr lang="en-GB" altLang="en-US" sz="700" dirty="0"/>
          </a:p>
          <a:p>
            <a:pPr eaLnBrk="1" hangingPunct="1"/>
            <a:r>
              <a:rPr lang="en-GB" altLang="en-US" dirty="0"/>
              <a:t>The amount of time that we ask pupils to spend on their homework in Year 4 equates to approximately 30 min a day.</a:t>
            </a:r>
          </a:p>
          <a:p>
            <a:pPr eaLnBrk="1" hangingPunct="1"/>
            <a:endParaRPr lang="en-GB" altLang="en-US" dirty="0"/>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8C959613-BC4C-43F8-8CBC-8432A382B41E}"/>
              </a:ext>
            </a:extLst>
          </p:cNvPr>
          <p:cNvSpPr>
            <a:spLocks noGrp="1" noChangeArrowheads="1"/>
          </p:cNvSpPr>
          <p:nvPr>
            <p:ph type="title"/>
          </p:nvPr>
        </p:nvSpPr>
        <p:spPr>
          <a:xfrm>
            <a:off x="1042988" y="765175"/>
            <a:ext cx="7024687" cy="1143000"/>
          </a:xfrm>
        </p:spPr>
        <p:txBody>
          <a:bodyPr rtlCol="0">
            <a:normAutofit fontScale="90000"/>
          </a:bodyPr>
          <a:lstStyle/>
          <a:p>
            <a:pPr eaLnBrk="1" fontAlgn="auto" hangingPunct="1">
              <a:spcAft>
                <a:spcPts val="0"/>
              </a:spcAft>
              <a:defRPr/>
            </a:pPr>
            <a:r>
              <a:rPr lang="en-GB" altLang="en-US" b="1" dirty="0">
                <a:solidFill>
                  <a:schemeClr val="tx1"/>
                </a:solidFill>
              </a:rPr>
              <a:t>What can you do to help your child?</a:t>
            </a:r>
          </a:p>
        </p:txBody>
      </p:sp>
      <p:sp>
        <p:nvSpPr>
          <p:cNvPr id="31747" name="Rectangle 3">
            <a:extLst>
              <a:ext uri="{FF2B5EF4-FFF2-40B4-BE49-F238E27FC236}">
                <a16:creationId xmlns:a16="http://schemas.microsoft.com/office/drawing/2014/main" id="{4E467EFE-8B88-4A42-A25D-371347DF752A}"/>
              </a:ext>
            </a:extLst>
          </p:cNvPr>
          <p:cNvSpPr>
            <a:spLocks noGrp="1"/>
          </p:cNvSpPr>
          <p:nvPr>
            <p:ph idx="1"/>
          </p:nvPr>
        </p:nvSpPr>
        <p:spPr>
          <a:xfrm>
            <a:off x="539750" y="2060575"/>
            <a:ext cx="8058150" cy="4537075"/>
          </a:xfrm>
        </p:spPr>
        <p:txBody>
          <a:bodyPr/>
          <a:lstStyle/>
          <a:p>
            <a:pPr eaLnBrk="1" hangingPunct="1">
              <a:lnSpc>
                <a:spcPct val="90000"/>
              </a:lnSpc>
            </a:pPr>
            <a:r>
              <a:rPr lang="en-GB" altLang="en-US" sz="2000" b="1" dirty="0"/>
              <a:t>Listening to your child read and questioning them about what they have read. </a:t>
            </a:r>
          </a:p>
          <a:p>
            <a:pPr eaLnBrk="1" hangingPunct="1">
              <a:lnSpc>
                <a:spcPct val="90000"/>
              </a:lnSpc>
            </a:pPr>
            <a:r>
              <a:rPr lang="en-GB" altLang="en-US" sz="2000" b="1" dirty="0">
                <a:sym typeface="Wingdings" panose="05000000000000000000" pitchFamily="2" charset="2"/>
              </a:rPr>
              <a:t>Times tables need to be learned – the expectation for the end of Year 3 is to know the 2, 3, 4, 8 and 10 times tables.</a:t>
            </a:r>
          </a:p>
          <a:p>
            <a:pPr eaLnBrk="1" hangingPunct="1">
              <a:lnSpc>
                <a:spcPct val="90000"/>
              </a:lnSpc>
            </a:pPr>
            <a:r>
              <a:rPr lang="en-GB" altLang="en-US" sz="2000" b="1" dirty="0">
                <a:sym typeface="Wingdings" panose="05000000000000000000" pitchFamily="2" charset="2"/>
              </a:rPr>
              <a:t>Times Table Rock Stars can be practised at home.</a:t>
            </a:r>
          </a:p>
          <a:p>
            <a:pPr eaLnBrk="1" hangingPunct="1">
              <a:lnSpc>
                <a:spcPct val="90000"/>
              </a:lnSpc>
            </a:pPr>
            <a:r>
              <a:rPr lang="en-GB" altLang="en-US" sz="2000" b="1" dirty="0">
                <a:sym typeface="Wingdings" panose="05000000000000000000" pitchFamily="2" charset="2"/>
              </a:rPr>
              <a:t>Provide a quiet place and encouragement for homework to be completed. </a:t>
            </a:r>
          </a:p>
          <a:p>
            <a:pPr eaLnBrk="1" hangingPunct="1">
              <a:lnSpc>
                <a:spcPct val="90000"/>
              </a:lnSpc>
            </a:pPr>
            <a:r>
              <a:rPr lang="en-GB" altLang="en-US" sz="2000" b="1" dirty="0"/>
              <a:t>Use Maths in everyday situations, ask your child to tell you the time, what will it be in …?</a:t>
            </a:r>
          </a:p>
          <a:p>
            <a:pPr eaLnBrk="1" hangingPunct="1">
              <a:lnSpc>
                <a:spcPct val="90000"/>
              </a:lnSpc>
            </a:pPr>
            <a:r>
              <a:rPr lang="en-GB" altLang="en-US" sz="2000" b="1" dirty="0"/>
              <a:t>Encourage your child to be involved with money when shopping, using the right amount of coins etc.</a:t>
            </a:r>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p:txBody>
      </p:sp>
    </p:spTree>
  </p:cSld>
  <p:clrMapOvr>
    <a:masterClrMapping/>
  </p:clrMapOvr>
  <p:transition advTm="25000"/>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p:txBody>
          <a:bodyPr rtlCol="0">
            <a:normAutofit fontScale="90000"/>
          </a:bodyPr>
          <a:lstStyle/>
          <a:p>
            <a:pPr eaLnBrk="1" fontAlgn="auto" hangingPunct="1">
              <a:spcAft>
                <a:spcPts val="0"/>
              </a:spcAft>
              <a:defRPr/>
            </a:pPr>
            <a:r>
              <a:rPr lang="en-GB" dirty="0">
                <a:solidFill>
                  <a:schemeClr val="tx1"/>
                </a:solidFill>
              </a:rPr>
              <a:t>Remember the school website for additional information.</a:t>
            </a:r>
          </a:p>
        </p:txBody>
      </p:sp>
      <p:sp>
        <p:nvSpPr>
          <p:cNvPr id="34819" name="Content Placeholder 2">
            <a:extLst>
              <a:ext uri="{FF2B5EF4-FFF2-40B4-BE49-F238E27FC236}">
                <a16:creationId xmlns:a16="http://schemas.microsoft.com/office/drawing/2014/main" id="{40EF5709-A292-4599-A3B4-EE33E9212968}"/>
              </a:ext>
            </a:extLst>
          </p:cNvPr>
          <p:cNvSpPr>
            <a:spLocks noGrp="1"/>
          </p:cNvSpPr>
          <p:nvPr>
            <p:ph idx="1"/>
          </p:nvPr>
        </p:nvSpPr>
        <p:spPr>
          <a:xfrm>
            <a:off x="1042988" y="2187575"/>
            <a:ext cx="6777037" cy="3508375"/>
          </a:xfrm>
        </p:spPr>
        <p:txBody>
          <a:bodyPr/>
          <a:lstStyle/>
          <a:p>
            <a:pPr eaLnBrk="1" hangingPunct="1"/>
            <a:r>
              <a:rPr lang="en-US" altLang="en-US"/>
              <a:t>www.williamhildyard.lincs.sch.uk</a:t>
            </a:r>
          </a:p>
        </p:txBody>
      </p:sp>
    </p:spTree>
  </p:cSld>
  <p:clrMapOvr>
    <a:masterClrMapping/>
  </p:clrMapOvr>
  <p:transition advTm="25000"/>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a:xfrm>
            <a:off x="1058863" y="4292600"/>
            <a:ext cx="7024687" cy="1143000"/>
          </a:xfrm>
        </p:spPr>
        <p:txBody>
          <a:bodyPr rtlCol="0">
            <a:normAutofit fontScale="90000"/>
          </a:bodyPr>
          <a:lstStyle/>
          <a:p>
            <a:pPr eaLnBrk="1" fontAlgn="auto" hangingPunct="1">
              <a:spcAft>
                <a:spcPts val="0"/>
              </a:spcAft>
              <a:defRPr/>
            </a:pPr>
            <a:br>
              <a:rPr lang="en-GB" sz="3600" dirty="0">
                <a:solidFill>
                  <a:schemeClr val="tx1"/>
                </a:solidFill>
                <a:latin typeface="+mn-lt"/>
              </a:rPr>
            </a:br>
            <a:br>
              <a:rPr lang="en-GB" sz="3600" dirty="0">
                <a:solidFill>
                  <a:schemeClr val="tx1"/>
                </a:solidFill>
                <a:latin typeface="+mn-lt"/>
              </a:rPr>
            </a:br>
            <a:r>
              <a:rPr lang="en-GB" sz="3600" dirty="0">
                <a:solidFill>
                  <a:schemeClr val="tx1"/>
                </a:solidFill>
                <a:latin typeface="+mn-lt"/>
              </a:rPr>
              <a:t>We are looking forward to a very positive year ahead. Should you have any questions, please contact the school office via telephone or email and we will arrange a time to contact you. </a:t>
            </a:r>
            <a:br>
              <a:rPr lang="en-GB" sz="3600" dirty="0">
                <a:solidFill>
                  <a:schemeClr val="tx1"/>
                </a:solidFill>
                <a:latin typeface="+mn-lt"/>
              </a:rPr>
            </a:br>
            <a:br>
              <a:rPr lang="en-GB" sz="3600" dirty="0">
                <a:solidFill>
                  <a:schemeClr val="tx1"/>
                </a:solidFill>
                <a:latin typeface="+mn-lt"/>
              </a:rPr>
            </a:br>
            <a:endParaRPr lang="en-GB" sz="3600" dirty="0">
              <a:solidFill>
                <a:schemeClr val="tx1"/>
              </a:solidFill>
              <a:latin typeface="+mn-lt"/>
            </a:endParaRPr>
          </a:p>
        </p:txBody>
      </p:sp>
    </p:spTree>
  </p:cSld>
  <p:clrMapOvr>
    <a:masterClrMapping/>
  </p:clrMapOvr>
  <p:transition advTm="25000"/>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CE4DB5A7118744592C04218B683D35E" ma:contentTypeVersion="16" ma:contentTypeDescription="Create a new document." ma:contentTypeScope="" ma:versionID="199a646093e640be66c7526615b25e85">
  <xsd:schema xmlns:xsd="http://www.w3.org/2001/XMLSchema" xmlns:xs="http://www.w3.org/2001/XMLSchema" xmlns:p="http://schemas.microsoft.com/office/2006/metadata/properties" xmlns:ns2="9acecf4c-16a4-4761-890c-507f4a1997e1" xmlns:ns3="a15d728d-e3a8-4f9d-94e7-da02506df338" targetNamespace="http://schemas.microsoft.com/office/2006/metadata/properties" ma:root="true" ma:fieldsID="fb96e59c803015c64e7bdea9c368f27b" ns2:_="" ns3:_="">
    <xsd:import namespace="9acecf4c-16a4-4761-890c-507f4a1997e1"/>
    <xsd:import namespace="a15d728d-e3a8-4f9d-94e7-da02506df33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cecf4c-16a4-4761-890c-507f4a1997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93e7d00-aa98-42fb-ac46-a570410b7ac9"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5d728d-e3a8-4f9d-94e7-da02506df33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0a99c01-3a45-4b86-a8e6-a69436f6cf12}" ma:internalName="TaxCatchAll" ma:showField="CatchAllData" ma:web="a15d728d-e3a8-4f9d-94e7-da02506df338">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acecf4c-16a4-4761-890c-507f4a1997e1">
      <Terms xmlns="http://schemas.microsoft.com/office/infopath/2007/PartnerControls"/>
    </lcf76f155ced4ddcb4097134ff3c332f>
    <TaxCatchAll xmlns="a15d728d-e3a8-4f9d-94e7-da02506df33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9169E46-AC49-4B55-A466-F753E647C26A}"/>
</file>

<file path=customXml/itemProps2.xml><?xml version="1.0" encoding="utf-8"?>
<ds:datastoreItem xmlns:ds="http://schemas.openxmlformats.org/officeDocument/2006/customXml" ds:itemID="{298D2881-ECD4-4A62-AB92-052620E6BA5B}">
  <ds:schemaRefs>
    <ds:schemaRef ds:uri="9acecf4c-16a4-4761-890c-507f4a1997e1"/>
    <ds:schemaRef ds:uri="a15d728d-e3a8-4f9d-94e7-da02506df338"/>
    <ds:schemaRef ds:uri="http://purl.org/dc/terms/"/>
    <ds:schemaRef ds:uri="http://purl.org/dc/dcmitype/"/>
    <ds:schemaRef ds:uri="http://schemas.openxmlformats.org/package/2006/metadata/core-properties"/>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8C654EFA-DC36-4BB3-A6B5-9ABA0707C5C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Austin</Template>
  <TotalTime>9087</TotalTime>
  <Words>1509</Words>
  <Application>Microsoft Office PowerPoint</Application>
  <PresentationFormat>On-screen Show (4:3)</PresentationFormat>
  <Paragraphs>208</Paragraphs>
  <Slides>25</Slides>
  <Notes>2</Notes>
  <HiddenSlides>0</HiddenSlides>
  <MMClips>0</MMClips>
  <ScaleCrop>false</ScaleCrop>
  <HeadingPairs>
    <vt:vector size="8" baseType="variant">
      <vt:variant>
        <vt:lpstr>Fonts Used</vt:lpstr>
      </vt:variant>
      <vt:variant>
        <vt:i4>5</vt:i4>
      </vt:variant>
      <vt:variant>
        <vt:lpstr>Theme</vt:lpstr>
      </vt:variant>
      <vt:variant>
        <vt:i4>1</vt:i4>
      </vt:variant>
      <vt:variant>
        <vt:lpstr>Slide Titles</vt:lpstr>
      </vt:variant>
      <vt:variant>
        <vt:i4>25</vt:i4>
      </vt:variant>
      <vt:variant>
        <vt:lpstr>Custom Shows</vt:lpstr>
      </vt:variant>
      <vt:variant>
        <vt:i4>1</vt:i4>
      </vt:variant>
    </vt:vector>
  </HeadingPairs>
  <TitlesOfParts>
    <vt:vector size="32" baseType="lpstr">
      <vt:lpstr>Arial</vt:lpstr>
      <vt:lpstr>Calibri</vt:lpstr>
      <vt:lpstr>Century Gothic</vt:lpstr>
      <vt:lpstr>Wingdings</vt:lpstr>
      <vt:lpstr>Wingdings 2</vt:lpstr>
      <vt:lpstr>Austin</vt:lpstr>
      <vt:lpstr>   Year 4 Information for Parents and Carers</vt:lpstr>
      <vt:lpstr>PowerPoint Presentation</vt:lpstr>
      <vt:lpstr>PowerPoint Presentation</vt:lpstr>
      <vt:lpstr>PowerPoint Presentation</vt:lpstr>
      <vt:lpstr>PowerPoint Presentation</vt:lpstr>
      <vt:lpstr>PowerPoint Presentation</vt:lpstr>
      <vt:lpstr>Maths:</vt:lpstr>
      <vt:lpstr>PowerPoint Presentation</vt:lpstr>
      <vt:lpstr>PowerPoint Presentation</vt:lpstr>
      <vt:lpstr>Maths:</vt:lpstr>
      <vt:lpstr>PowerPoint Presentation</vt:lpstr>
      <vt:lpstr>PowerPoint Presentation</vt:lpstr>
      <vt:lpstr>PowerPoint Presentation</vt:lpstr>
      <vt:lpstr>PowerPoint Presentation</vt:lpstr>
      <vt:lpstr>Reading expectations for Year 4</vt:lpstr>
      <vt:lpstr>Homework</vt:lpstr>
      <vt:lpstr>PowerPoint Presentation</vt:lpstr>
      <vt:lpstr>PowerPoint Presentation</vt:lpstr>
      <vt:lpstr>PowerPoint Presentation</vt:lpstr>
      <vt:lpstr>PowerPoint Presentation</vt:lpstr>
      <vt:lpstr>Collection arrangements</vt:lpstr>
      <vt:lpstr>Homework</vt:lpstr>
      <vt:lpstr>What can you do to help your child?</vt:lpstr>
      <vt:lpstr>Remember the school website for additional information.</vt:lpstr>
      <vt:lpstr>  We are looking forward to a very positive year ahead. Should you have any questions, please contact the school office via telephone or email and we will arrange a time to contact you.   </vt:lpstr>
      <vt:lpstr>Custom Show 1</vt:lpstr>
    </vt:vector>
  </TitlesOfParts>
  <Company>Elonex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SATs</dc:title>
  <dc:creator>Sarah Brealey</dc:creator>
  <cp:lastModifiedBy>Tom Ramsay</cp:lastModifiedBy>
  <cp:revision>182</cp:revision>
  <cp:lastPrinted>2015-09-23T16:59:12Z</cp:lastPrinted>
  <dcterms:created xsi:type="dcterms:W3CDTF">2005-03-01T16:53:23Z</dcterms:created>
  <dcterms:modified xsi:type="dcterms:W3CDTF">2025-09-08T15:59:24Z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0x0101005CE4DB5A7118744592C04218B683D35E</vt:lpwstr>
  </property>
  <property fmtid="{D5CDD505-2E9C-101B-9397-08002B2CF9AE}" pid="3" name="MediaServiceImageTags">
    <vt:lpwstr/>
  </property>
</Properties>
</file>